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9" r:id="rId4"/>
    <p:sldId id="260" r:id="rId5"/>
    <p:sldId id="283" r:id="rId6"/>
    <p:sldId id="262" r:id="rId7"/>
    <p:sldId id="264" r:id="rId8"/>
    <p:sldId id="282" r:id="rId9"/>
    <p:sldId id="265" r:id="rId10"/>
    <p:sldId id="274" r:id="rId11"/>
    <p:sldId id="271" r:id="rId12"/>
    <p:sldId id="272" r:id="rId13"/>
    <p:sldId id="268" r:id="rId14"/>
    <p:sldId id="269" r:id="rId15"/>
    <p:sldId id="270" r:id="rId16"/>
    <p:sldId id="275" r:id="rId17"/>
    <p:sldId id="278" r:id="rId18"/>
    <p:sldId id="281" r:id="rId19"/>
    <p:sldId id="285" r:id="rId20"/>
    <p:sldId id="286" r:id="rId21"/>
    <p:sldId id="284" r:id="rId22"/>
    <p:sldId id="287" r:id="rId23"/>
    <p:sldId id="289" r:id="rId24"/>
    <p:sldId id="288" r:id="rId25"/>
    <p:sldId id="26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3"/>
    <p:restoredTop sz="94649"/>
  </p:normalViewPr>
  <p:slideViewPr>
    <p:cSldViewPr snapToGrid="0">
      <p:cViewPr varScale="1">
        <p:scale>
          <a:sx n="151" d="100"/>
          <a:sy n="151" d="100"/>
        </p:scale>
        <p:origin x="22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9875DB-F66D-4A0D-8260-894D695B1D9D}" type="doc">
      <dgm:prSet loTypeId="urn:microsoft.com/office/officeart/2005/8/layout/list1" loCatId="icon" qsTypeId="urn:microsoft.com/office/officeart/2005/8/quickstyle/simple1" qsCatId="simple" csTypeId="urn:microsoft.com/office/officeart/2005/8/colors/accent1_2" csCatId="accent1" phldr="1"/>
      <dgm:spPr/>
      <dgm:t>
        <a:bodyPr/>
        <a:lstStyle/>
        <a:p>
          <a:endParaRPr lang="en-US"/>
        </a:p>
      </dgm:t>
    </dgm:pt>
    <dgm:pt modelId="{1FC3036B-7E72-41DB-9988-8D1B170E5ADE}">
      <dgm:prSet/>
      <dgm:spPr/>
      <dgm:t>
        <a:bodyPr/>
        <a:lstStyle/>
        <a:p>
          <a:r>
            <a:rPr lang="en-US"/>
            <a:t>Introduction:</a:t>
          </a:r>
          <a:endParaRPr lang="en-US" dirty="0"/>
        </a:p>
      </dgm:t>
    </dgm:pt>
    <dgm:pt modelId="{CBC58B02-F859-4962-8C14-7F4FCD0DB257}" type="parTrans" cxnId="{1B240AD7-682C-45DF-B563-3AFA9CB377E3}">
      <dgm:prSet/>
      <dgm:spPr/>
      <dgm:t>
        <a:bodyPr/>
        <a:lstStyle/>
        <a:p>
          <a:endParaRPr lang="en-US"/>
        </a:p>
      </dgm:t>
    </dgm:pt>
    <dgm:pt modelId="{63351666-BE6B-4315-ABF6-1C8949A38238}" type="sibTrans" cxnId="{1B240AD7-682C-45DF-B563-3AFA9CB377E3}">
      <dgm:prSet/>
      <dgm:spPr/>
      <dgm:t>
        <a:bodyPr/>
        <a:lstStyle/>
        <a:p>
          <a:endParaRPr lang="en-US"/>
        </a:p>
      </dgm:t>
    </dgm:pt>
    <dgm:pt modelId="{68277052-95C6-4688-891F-FA4A9F3A802F}">
      <dgm:prSet/>
      <dgm:spPr/>
      <dgm:t>
        <a:bodyPr/>
        <a:lstStyle/>
        <a:p>
          <a:r>
            <a:rPr lang="en-US"/>
            <a:t>Problem Statement:</a:t>
          </a:r>
          <a:endParaRPr lang="en-US" dirty="0"/>
        </a:p>
      </dgm:t>
    </dgm:pt>
    <dgm:pt modelId="{F03A271E-104B-4635-BE16-CA7AC4E5D3D8}" type="parTrans" cxnId="{AF8335E2-55F3-410F-99FC-A88FAFC58F0D}">
      <dgm:prSet/>
      <dgm:spPr/>
      <dgm:t>
        <a:bodyPr/>
        <a:lstStyle/>
        <a:p>
          <a:endParaRPr lang="en-US"/>
        </a:p>
      </dgm:t>
    </dgm:pt>
    <dgm:pt modelId="{2140E624-E7A5-45A7-9488-9826F1C90426}" type="sibTrans" cxnId="{AF8335E2-55F3-410F-99FC-A88FAFC58F0D}">
      <dgm:prSet/>
      <dgm:spPr/>
      <dgm:t>
        <a:bodyPr/>
        <a:lstStyle/>
        <a:p>
          <a:endParaRPr lang="en-US"/>
        </a:p>
      </dgm:t>
    </dgm:pt>
    <dgm:pt modelId="{431026CF-9A36-4947-AD0E-D40DB2F2B6E9}">
      <dgm:prSet/>
      <dgm:spPr/>
      <dgm:t>
        <a:bodyPr/>
        <a:lstStyle/>
        <a:p>
          <a:pPr>
            <a:lnSpc>
              <a:spcPct val="100000"/>
            </a:lnSpc>
          </a:pPr>
          <a:r>
            <a:rPr lang="en-US"/>
            <a:t>The S&amp;P 500 comprises around 500 stocks that represent a broad spectrum of sectors in the market. While it's expected that stocks within the same sector may move in sync due to similar economic drivers, the hypothesis is that there could be stock groups across unrelated sectors that exhibit similar price behaviors.</a:t>
          </a:r>
          <a:endParaRPr lang="en-US" dirty="0"/>
        </a:p>
      </dgm:t>
    </dgm:pt>
    <dgm:pt modelId="{94A30828-4F67-E24D-86F3-514DED161D74}" type="parTrans" cxnId="{34E11F25-96D3-DC4C-BCD5-0D6FB0602A2F}">
      <dgm:prSet/>
      <dgm:spPr/>
      <dgm:t>
        <a:bodyPr/>
        <a:lstStyle/>
        <a:p>
          <a:endParaRPr lang="en-US"/>
        </a:p>
      </dgm:t>
    </dgm:pt>
    <dgm:pt modelId="{3A0C9710-DE56-424D-B368-4D29AFF6D4CF}" type="sibTrans" cxnId="{34E11F25-96D3-DC4C-BCD5-0D6FB0602A2F}">
      <dgm:prSet/>
      <dgm:spPr/>
      <dgm:t>
        <a:bodyPr/>
        <a:lstStyle/>
        <a:p>
          <a:endParaRPr lang="en-US"/>
        </a:p>
      </dgm:t>
    </dgm:pt>
    <dgm:pt modelId="{6DE9E1AA-A0EC-DB4A-9B02-F4584CE225DA}">
      <dgm:prSet/>
      <dgm:spPr/>
      <dgm:t>
        <a:bodyPr/>
        <a:lstStyle/>
        <a:p>
          <a:pPr>
            <a:lnSpc>
              <a:spcPct val="100000"/>
            </a:lnSpc>
          </a:pPr>
          <a:r>
            <a:rPr lang="en-US"/>
            <a:t> Automatically classify stocks as up, down, or flat over a 2-year window, accounting for temporary spikes, long-term trends, and recent shocks. Develop an effective labeling methodology and quantify the accuracy of this classification to ensure reliable detection of stock movement patterns.</a:t>
          </a:r>
          <a:endParaRPr lang="en-US" dirty="0"/>
        </a:p>
      </dgm:t>
    </dgm:pt>
    <dgm:pt modelId="{C85A7557-0AC5-B441-9A8E-E0B39385F3C0}" type="parTrans" cxnId="{EB2651B5-611C-D449-90EF-E4AFD916A84F}">
      <dgm:prSet/>
      <dgm:spPr/>
      <dgm:t>
        <a:bodyPr/>
        <a:lstStyle/>
        <a:p>
          <a:endParaRPr lang="en-US"/>
        </a:p>
      </dgm:t>
    </dgm:pt>
    <dgm:pt modelId="{57997386-EE2C-3D4D-A308-88D7D0F537B2}" type="sibTrans" cxnId="{EB2651B5-611C-D449-90EF-E4AFD916A84F}">
      <dgm:prSet/>
      <dgm:spPr/>
      <dgm:t>
        <a:bodyPr/>
        <a:lstStyle/>
        <a:p>
          <a:endParaRPr lang="en-US"/>
        </a:p>
      </dgm:t>
    </dgm:pt>
    <dgm:pt modelId="{9AA9F701-06FA-E241-947F-311C723698E5}" type="pres">
      <dgm:prSet presAssocID="{B89875DB-F66D-4A0D-8260-894D695B1D9D}" presName="linear" presStyleCnt="0">
        <dgm:presLayoutVars>
          <dgm:dir/>
          <dgm:animLvl val="lvl"/>
          <dgm:resizeHandles val="exact"/>
        </dgm:presLayoutVars>
      </dgm:prSet>
      <dgm:spPr/>
    </dgm:pt>
    <dgm:pt modelId="{26F9AAB1-8C28-4E41-A20B-AB2FC1722050}" type="pres">
      <dgm:prSet presAssocID="{1FC3036B-7E72-41DB-9988-8D1B170E5ADE}" presName="parentLin" presStyleCnt="0"/>
      <dgm:spPr/>
    </dgm:pt>
    <dgm:pt modelId="{6B603DCF-FAEE-5645-AC05-90286B60C8AE}" type="pres">
      <dgm:prSet presAssocID="{1FC3036B-7E72-41DB-9988-8D1B170E5ADE}" presName="parentLeftMargin" presStyleLbl="node1" presStyleIdx="0" presStyleCnt="2"/>
      <dgm:spPr/>
    </dgm:pt>
    <dgm:pt modelId="{429EFEB0-0311-7D4B-BBD1-6D2D22B35635}" type="pres">
      <dgm:prSet presAssocID="{1FC3036B-7E72-41DB-9988-8D1B170E5ADE}" presName="parentText" presStyleLbl="node1" presStyleIdx="0" presStyleCnt="2">
        <dgm:presLayoutVars>
          <dgm:chMax val="0"/>
          <dgm:bulletEnabled val="1"/>
        </dgm:presLayoutVars>
      </dgm:prSet>
      <dgm:spPr/>
    </dgm:pt>
    <dgm:pt modelId="{EAA6125D-90CE-0242-9152-6D74C58CEE7E}" type="pres">
      <dgm:prSet presAssocID="{1FC3036B-7E72-41DB-9988-8D1B170E5ADE}" presName="negativeSpace" presStyleCnt="0"/>
      <dgm:spPr/>
    </dgm:pt>
    <dgm:pt modelId="{9CB172EB-672F-3C4B-B330-9B3340B6EEA0}" type="pres">
      <dgm:prSet presAssocID="{1FC3036B-7E72-41DB-9988-8D1B170E5ADE}" presName="childText" presStyleLbl="conFgAcc1" presStyleIdx="0" presStyleCnt="2">
        <dgm:presLayoutVars>
          <dgm:bulletEnabled val="1"/>
        </dgm:presLayoutVars>
      </dgm:prSet>
      <dgm:spPr/>
    </dgm:pt>
    <dgm:pt modelId="{52448AD4-5EEA-4747-A4FF-6089D9160E92}" type="pres">
      <dgm:prSet presAssocID="{63351666-BE6B-4315-ABF6-1C8949A38238}" presName="spaceBetweenRectangles" presStyleCnt="0"/>
      <dgm:spPr/>
    </dgm:pt>
    <dgm:pt modelId="{2E8AFF1A-9680-6F49-882F-85F664E98F57}" type="pres">
      <dgm:prSet presAssocID="{68277052-95C6-4688-891F-FA4A9F3A802F}" presName="parentLin" presStyleCnt="0"/>
      <dgm:spPr/>
    </dgm:pt>
    <dgm:pt modelId="{9EA6F2CB-C648-1846-803A-8B1AB597FB72}" type="pres">
      <dgm:prSet presAssocID="{68277052-95C6-4688-891F-FA4A9F3A802F}" presName="parentLeftMargin" presStyleLbl="node1" presStyleIdx="0" presStyleCnt="2"/>
      <dgm:spPr/>
    </dgm:pt>
    <dgm:pt modelId="{765C6C57-A094-524C-BE4A-C7AF2373DB68}" type="pres">
      <dgm:prSet presAssocID="{68277052-95C6-4688-891F-FA4A9F3A802F}" presName="parentText" presStyleLbl="node1" presStyleIdx="1" presStyleCnt="2">
        <dgm:presLayoutVars>
          <dgm:chMax val="0"/>
          <dgm:bulletEnabled val="1"/>
        </dgm:presLayoutVars>
      </dgm:prSet>
      <dgm:spPr/>
    </dgm:pt>
    <dgm:pt modelId="{83C8C528-1CB6-C543-9B98-779FF01E545F}" type="pres">
      <dgm:prSet presAssocID="{68277052-95C6-4688-891F-FA4A9F3A802F}" presName="negativeSpace" presStyleCnt="0"/>
      <dgm:spPr/>
    </dgm:pt>
    <dgm:pt modelId="{B86BAE8B-59B6-174F-9BEC-7C54795CF9BC}" type="pres">
      <dgm:prSet presAssocID="{68277052-95C6-4688-891F-FA4A9F3A802F}" presName="childText" presStyleLbl="conFgAcc1" presStyleIdx="1" presStyleCnt="2">
        <dgm:presLayoutVars>
          <dgm:bulletEnabled val="1"/>
        </dgm:presLayoutVars>
      </dgm:prSet>
      <dgm:spPr/>
    </dgm:pt>
  </dgm:ptLst>
  <dgm:cxnLst>
    <dgm:cxn modelId="{C8146F08-DA2A-F442-BA48-F831CEEE4F08}" type="presOf" srcId="{1FC3036B-7E72-41DB-9988-8D1B170E5ADE}" destId="{6B603DCF-FAEE-5645-AC05-90286B60C8AE}" srcOrd="0" destOrd="0" presId="urn:microsoft.com/office/officeart/2005/8/layout/list1"/>
    <dgm:cxn modelId="{6D4C8216-37EE-FF49-BBC6-5D32EB3C066D}" type="presOf" srcId="{431026CF-9A36-4947-AD0E-D40DB2F2B6E9}" destId="{9CB172EB-672F-3C4B-B330-9B3340B6EEA0}" srcOrd="0" destOrd="0" presId="urn:microsoft.com/office/officeart/2005/8/layout/list1"/>
    <dgm:cxn modelId="{0D74F81B-FA0B-CC4E-AC74-99BEBE2B8321}" type="presOf" srcId="{68277052-95C6-4688-891F-FA4A9F3A802F}" destId="{765C6C57-A094-524C-BE4A-C7AF2373DB68}" srcOrd="1" destOrd="0" presId="urn:microsoft.com/office/officeart/2005/8/layout/list1"/>
    <dgm:cxn modelId="{34E11F25-96D3-DC4C-BCD5-0D6FB0602A2F}" srcId="{1FC3036B-7E72-41DB-9988-8D1B170E5ADE}" destId="{431026CF-9A36-4947-AD0E-D40DB2F2B6E9}" srcOrd="0" destOrd="0" parTransId="{94A30828-4F67-E24D-86F3-514DED161D74}" sibTransId="{3A0C9710-DE56-424D-B368-4D29AFF6D4CF}"/>
    <dgm:cxn modelId="{632942B0-64E8-EF48-9595-424B0026B333}" type="presOf" srcId="{68277052-95C6-4688-891F-FA4A9F3A802F}" destId="{9EA6F2CB-C648-1846-803A-8B1AB597FB72}" srcOrd="0" destOrd="0" presId="urn:microsoft.com/office/officeart/2005/8/layout/list1"/>
    <dgm:cxn modelId="{1EACCCB1-8BDD-E641-B6CB-21E8BBD1AB3D}" type="presOf" srcId="{6DE9E1AA-A0EC-DB4A-9B02-F4584CE225DA}" destId="{B86BAE8B-59B6-174F-9BEC-7C54795CF9BC}" srcOrd="0" destOrd="0" presId="urn:microsoft.com/office/officeart/2005/8/layout/list1"/>
    <dgm:cxn modelId="{EB2651B5-611C-D449-90EF-E4AFD916A84F}" srcId="{68277052-95C6-4688-891F-FA4A9F3A802F}" destId="{6DE9E1AA-A0EC-DB4A-9B02-F4584CE225DA}" srcOrd="0" destOrd="0" parTransId="{C85A7557-0AC5-B441-9A8E-E0B39385F3C0}" sibTransId="{57997386-EE2C-3D4D-A308-88D7D0F537B2}"/>
    <dgm:cxn modelId="{1B240AD7-682C-45DF-B563-3AFA9CB377E3}" srcId="{B89875DB-F66D-4A0D-8260-894D695B1D9D}" destId="{1FC3036B-7E72-41DB-9988-8D1B170E5ADE}" srcOrd="0" destOrd="0" parTransId="{CBC58B02-F859-4962-8C14-7F4FCD0DB257}" sibTransId="{63351666-BE6B-4315-ABF6-1C8949A38238}"/>
    <dgm:cxn modelId="{E21605DF-2B1E-F346-A550-DB2C1C6EF759}" type="presOf" srcId="{1FC3036B-7E72-41DB-9988-8D1B170E5ADE}" destId="{429EFEB0-0311-7D4B-BBD1-6D2D22B35635}" srcOrd="1" destOrd="0" presId="urn:microsoft.com/office/officeart/2005/8/layout/list1"/>
    <dgm:cxn modelId="{AF8335E2-55F3-410F-99FC-A88FAFC58F0D}" srcId="{B89875DB-F66D-4A0D-8260-894D695B1D9D}" destId="{68277052-95C6-4688-891F-FA4A9F3A802F}" srcOrd="1" destOrd="0" parTransId="{F03A271E-104B-4635-BE16-CA7AC4E5D3D8}" sibTransId="{2140E624-E7A5-45A7-9488-9826F1C90426}"/>
    <dgm:cxn modelId="{4C3FB4F5-814A-144F-A788-8EE21D89059B}" type="presOf" srcId="{B89875DB-F66D-4A0D-8260-894D695B1D9D}" destId="{9AA9F701-06FA-E241-947F-311C723698E5}" srcOrd="0" destOrd="0" presId="urn:microsoft.com/office/officeart/2005/8/layout/list1"/>
    <dgm:cxn modelId="{781CA784-A322-BE48-85BF-02789D7BBF79}" type="presParOf" srcId="{9AA9F701-06FA-E241-947F-311C723698E5}" destId="{26F9AAB1-8C28-4E41-A20B-AB2FC1722050}" srcOrd="0" destOrd="0" presId="urn:microsoft.com/office/officeart/2005/8/layout/list1"/>
    <dgm:cxn modelId="{6D7A0394-FA2D-F446-82A9-E6FE07A622B9}" type="presParOf" srcId="{26F9AAB1-8C28-4E41-A20B-AB2FC1722050}" destId="{6B603DCF-FAEE-5645-AC05-90286B60C8AE}" srcOrd="0" destOrd="0" presId="urn:microsoft.com/office/officeart/2005/8/layout/list1"/>
    <dgm:cxn modelId="{70325A32-7393-DC43-9BD0-DCFFD17228F0}" type="presParOf" srcId="{26F9AAB1-8C28-4E41-A20B-AB2FC1722050}" destId="{429EFEB0-0311-7D4B-BBD1-6D2D22B35635}" srcOrd="1" destOrd="0" presId="urn:microsoft.com/office/officeart/2005/8/layout/list1"/>
    <dgm:cxn modelId="{CED9748B-E5A2-4C4E-B063-29AC3E22F793}" type="presParOf" srcId="{9AA9F701-06FA-E241-947F-311C723698E5}" destId="{EAA6125D-90CE-0242-9152-6D74C58CEE7E}" srcOrd="1" destOrd="0" presId="urn:microsoft.com/office/officeart/2005/8/layout/list1"/>
    <dgm:cxn modelId="{929222B2-C43D-2748-A06F-6AA8DC41CD56}" type="presParOf" srcId="{9AA9F701-06FA-E241-947F-311C723698E5}" destId="{9CB172EB-672F-3C4B-B330-9B3340B6EEA0}" srcOrd="2" destOrd="0" presId="urn:microsoft.com/office/officeart/2005/8/layout/list1"/>
    <dgm:cxn modelId="{2275789C-A629-1944-8910-982CC3A5A6FB}" type="presParOf" srcId="{9AA9F701-06FA-E241-947F-311C723698E5}" destId="{52448AD4-5EEA-4747-A4FF-6089D9160E92}" srcOrd="3" destOrd="0" presId="urn:microsoft.com/office/officeart/2005/8/layout/list1"/>
    <dgm:cxn modelId="{F05B827F-A8F4-4145-AA11-280EAF900777}" type="presParOf" srcId="{9AA9F701-06FA-E241-947F-311C723698E5}" destId="{2E8AFF1A-9680-6F49-882F-85F664E98F57}" srcOrd="4" destOrd="0" presId="urn:microsoft.com/office/officeart/2005/8/layout/list1"/>
    <dgm:cxn modelId="{692DB652-0881-8D45-9330-8304D96BEB6F}" type="presParOf" srcId="{2E8AFF1A-9680-6F49-882F-85F664E98F57}" destId="{9EA6F2CB-C648-1846-803A-8B1AB597FB72}" srcOrd="0" destOrd="0" presId="urn:microsoft.com/office/officeart/2005/8/layout/list1"/>
    <dgm:cxn modelId="{B70D6F88-567F-6243-8082-0125AC226AFF}" type="presParOf" srcId="{2E8AFF1A-9680-6F49-882F-85F664E98F57}" destId="{765C6C57-A094-524C-BE4A-C7AF2373DB68}" srcOrd="1" destOrd="0" presId="urn:microsoft.com/office/officeart/2005/8/layout/list1"/>
    <dgm:cxn modelId="{AC087DB2-A177-414A-A2DC-03E751D8ADAB}" type="presParOf" srcId="{9AA9F701-06FA-E241-947F-311C723698E5}" destId="{83C8C528-1CB6-C543-9B98-779FF01E545F}" srcOrd="5" destOrd="0" presId="urn:microsoft.com/office/officeart/2005/8/layout/list1"/>
    <dgm:cxn modelId="{61EA330E-4D8D-0F4C-B9E3-ED5D58F54BB0}" type="presParOf" srcId="{9AA9F701-06FA-E241-947F-311C723698E5}" destId="{B86BAE8B-59B6-174F-9BEC-7C54795CF9B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69A43DC-F152-6C48-8B6F-905C5580DA5F}"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432EFADE-3638-C04A-A242-9E4052FB0D73}">
      <dgm:prSet custT="1"/>
      <dgm:spPr/>
      <dgm:t>
        <a:bodyPr/>
        <a:lstStyle/>
        <a:p>
          <a:r>
            <a:rPr lang="en-US" sz="1400" dirty="0"/>
            <a:t>Data Preparation &amp; Labeling:</a:t>
          </a:r>
        </a:p>
      </dgm:t>
    </dgm:pt>
    <dgm:pt modelId="{0DC7C083-B888-604E-BC92-7000AEFD73DF}" type="parTrans" cxnId="{EC1B3012-73A3-174F-A9C6-D9FC4DAB35E5}">
      <dgm:prSet/>
      <dgm:spPr/>
      <dgm:t>
        <a:bodyPr/>
        <a:lstStyle/>
        <a:p>
          <a:endParaRPr lang="en-US"/>
        </a:p>
      </dgm:t>
    </dgm:pt>
    <dgm:pt modelId="{C715592F-0D82-534B-AA9E-45D0AC097DA7}" type="sibTrans" cxnId="{EC1B3012-73A3-174F-A9C6-D9FC4DAB35E5}">
      <dgm:prSet/>
      <dgm:spPr/>
      <dgm:t>
        <a:bodyPr/>
        <a:lstStyle/>
        <a:p>
          <a:endParaRPr lang="en-US"/>
        </a:p>
      </dgm:t>
    </dgm:pt>
    <dgm:pt modelId="{E4E75336-C5D7-5140-8E76-939F4C5D21D3}">
      <dgm:prSet custT="1"/>
      <dgm:spPr/>
      <dgm:t>
        <a:bodyPr/>
        <a:lstStyle/>
        <a:p>
          <a:pPr algn="ctr"/>
          <a:r>
            <a:rPr lang="en-US" sz="800" dirty="0"/>
            <a:t>Started with 7-class labeling for stock movements but simplified it to a 5-class system for better model performance and interpretability.</a:t>
          </a:r>
        </a:p>
      </dgm:t>
    </dgm:pt>
    <dgm:pt modelId="{F1AEB025-E1BE-DB42-B038-D7537421B6EF}" type="parTrans" cxnId="{E4A3C403-0486-3B4E-A952-EA42578C4EE1}">
      <dgm:prSet/>
      <dgm:spPr/>
      <dgm:t>
        <a:bodyPr/>
        <a:lstStyle/>
        <a:p>
          <a:endParaRPr lang="en-US"/>
        </a:p>
      </dgm:t>
    </dgm:pt>
    <dgm:pt modelId="{ABD6AF06-0331-7547-B756-ADE55D004367}" type="sibTrans" cxnId="{E4A3C403-0486-3B4E-A952-EA42578C4EE1}">
      <dgm:prSet/>
      <dgm:spPr/>
      <dgm:t>
        <a:bodyPr/>
        <a:lstStyle/>
        <a:p>
          <a:endParaRPr lang="en-US"/>
        </a:p>
      </dgm:t>
    </dgm:pt>
    <dgm:pt modelId="{A63A0878-DB8F-B34B-833A-207AE2E93CAD}">
      <dgm:prSet custT="1"/>
      <dgm:spPr/>
      <dgm:t>
        <a:bodyPr/>
        <a:lstStyle/>
        <a:p>
          <a:pPr algn="ctr"/>
          <a:r>
            <a:rPr lang="en-US" sz="800"/>
            <a:t>Applied feature selection, label encoding, and ensured clean data for model input.</a:t>
          </a:r>
          <a:endParaRPr lang="en-US" sz="800" dirty="0"/>
        </a:p>
      </dgm:t>
    </dgm:pt>
    <dgm:pt modelId="{C2B496AC-88C7-3A40-BE73-FC7FBEF0A729}" type="parTrans" cxnId="{EDA3104E-84EB-A84D-8829-5EC1F464BE47}">
      <dgm:prSet/>
      <dgm:spPr/>
      <dgm:t>
        <a:bodyPr/>
        <a:lstStyle/>
        <a:p>
          <a:endParaRPr lang="en-US"/>
        </a:p>
      </dgm:t>
    </dgm:pt>
    <dgm:pt modelId="{8B7AD660-9ED3-A647-9288-5A3193A189E4}" type="sibTrans" cxnId="{EDA3104E-84EB-A84D-8829-5EC1F464BE47}">
      <dgm:prSet/>
      <dgm:spPr/>
      <dgm:t>
        <a:bodyPr/>
        <a:lstStyle/>
        <a:p>
          <a:endParaRPr lang="en-US"/>
        </a:p>
      </dgm:t>
    </dgm:pt>
    <dgm:pt modelId="{8FAB3D57-D782-1047-839B-E9D704990F71}">
      <dgm:prSet custT="1"/>
      <dgm:spPr/>
      <dgm:t>
        <a:bodyPr/>
        <a:lstStyle/>
        <a:p>
          <a:r>
            <a:rPr lang="en-US" sz="1400"/>
            <a:t>Model Training &amp; Evaluation:</a:t>
          </a:r>
        </a:p>
      </dgm:t>
    </dgm:pt>
    <dgm:pt modelId="{A80E7EFA-D824-2E46-9F96-89F9DDF59360}" type="parTrans" cxnId="{51FEAD67-3E81-494B-8A35-A08E5D1B1516}">
      <dgm:prSet/>
      <dgm:spPr/>
      <dgm:t>
        <a:bodyPr/>
        <a:lstStyle/>
        <a:p>
          <a:endParaRPr lang="en-US"/>
        </a:p>
      </dgm:t>
    </dgm:pt>
    <dgm:pt modelId="{604E66AD-879B-3945-A9BA-35C0C5210E32}" type="sibTrans" cxnId="{51FEAD67-3E81-494B-8A35-A08E5D1B1516}">
      <dgm:prSet/>
      <dgm:spPr/>
      <dgm:t>
        <a:bodyPr/>
        <a:lstStyle/>
        <a:p>
          <a:endParaRPr lang="en-US"/>
        </a:p>
      </dgm:t>
    </dgm:pt>
    <dgm:pt modelId="{28618E96-4265-584B-849D-F9844D9AB917}">
      <dgm:prSet custT="1"/>
      <dgm:spPr/>
      <dgm:t>
        <a:bodyPr/>
        <a:lstStyle/>
        <a:p>
          <a:pPr algn="ctr"/>
          <a:r>
            <a:rPr lang="en-US" sz="800"/>
            <a:t>Used time-series cross-validation to test models on unseen data in a temporal sequence.</a:t>
          </a:r>
        </a:p>
      </dgm:t>
    </dgm:pt>
    <dgm:pt modelId="{D76FCF61-62EE-CF48-A8D5-40DF03B3351B}" type="parTrans" cxnId="{304ED4E6-641E-454F-98A1-954873DEF8A8}">
      <dgm:prSet/>
      <dgm:spPr/>
      <dgm:t>
        <a:bodyPr/>
        <a:lstStyle/>
        <a:p>
          <a:endParaRPr lang="en-US"/>
        </a:p>
      </dgm:t>
    </dgm:pt>
    <dgm:pt modelId="{7C33F4B9-44FF-AC44-A944-A37C6305BA4A}" type="sibTrans" cxnId="{304ED4E6-641E-454F-98A1-954873DEF8A8}">
      <dgm:prSet/>
      <dgm:spPr/>
      <dgm:t>
        <a:bodyPr/>
        <a:lstStyle/>
        <a:p>
          <a:endParaRPr lang="en-US"/>
        </a:p>
      </dgm:t>
    </dgm:pt>
    <dgm:pt modelId="{AD3CB6A3-E927-9D4C-9B2D-D0B633C908C1}">
      <dgm:prSet custT="1"/>
      <dgm:spPr/>
      <dgm:t>
        <a:bodyPr/>
        <a:lstStyle/>
        <a:p>
          <a:pPr algn="ctr"/>
          <a:r>
            <a:rPr lang="en-US" sz="800" dirty="0"/>
            <a:t>Trained multiple models (Random Forest, </a:t>
          </a:r>
          <a:r>
            <a:rPr lang="en-US" sz="800" dirty="0" err="1"/>
            <a:t>XGBoost</a:t>
          </a:r>
          <a:r>
            <a:rPr lang="en-US" sz="800" dirty="0"/>
            <a:t>, Neural Networks) and compared performance based on accuracy and other key metrics.</a:t>
          </a:r>
        </a:p>
      </dgm:t>
    </dgm:pt>
    <dgm:pt modelId="{37B8A962-C37B-B246-84BD-1B4A91961F1D}" type="parTrans" cxnId="{9E94C51B-FA41-2F4C-A898-E1320F16EC3B}">
      <dgm:prSet/>
      <dgm:spPr/>
      <dgm:t>
        <a:bodyPr/>
        <a:lstStyle/>
        <a:p>
          <a:endParaRPr lang="en-US"/>
        </a:p>
      </dgm:t>
    </dgm:pt>
    <dgm:pt modelId="{E1F73A3A-01EC-AC4A-AC20-9230E36AAEB9}" type="sibTrans" cxnId="{9E94C51B-FA41-2F4C-A898-E1320F16EC3B}">
      <dgm:prSet/>
      <dgm:spPr/>
      <dgm:t>
        <a:bodyPr/>
        <a:lstStyle/>
        <a:p>
          <a:endParaRPr lang="en-US"/>
        </a:p>
      </dgm:t>
    </dgm:pt>
    <dgm:pt modelId="{B1C9846A-79A6-3F47-8C7E-375C0D96AE37}">
      <dgm:prSet custT="1"/>
      <dgm:spPr/>
      <dgm:t>
        <a:bodyPr/>
        <a:lstStyle/>
        <a:p>
          <a:r>
            <a:rPr lang="en-US" sz="1400"/>
            <a:t>Performance Analysis:</a:t>
          </a:r>
        </a:p>
      </dgm:t>
    </dgm:pt>
    <dgm:pt modelId="{848AD6C9-90BB-D24F-A5A0-0B7736C84FF7}" type="parTrans" cxnId="{9CACEC7A-E21B-E64F-9F29-508391A78CFC}">
      <dgm:prSet/>
      <dgm:spPr/>
      <dgm:t>
        <a:bodyPr/>
        <a:lstStyle/>
        <a:p>
          <a:endParaRPr lang="en-US"/>
        </a:p>
      </dgm:t>
    </dgm:pt>
    <dgm:pt modelId="{E33D7D24-002D-054F-98F5-014C51DAEB49}" type="sibTrans" cxnId="{9CACEC7A-E21B-E64F-9F29-508391A78CFC}">
      <dgm:prSet/>
      <dgm:spPr/>
      <dgm:t>
        <a:bodyPr/>
        <a:lstStyle/>
        <a:p>
          <a:endParaRPr lang="en-US"/>
        </a:p>
      </dgm:t>
    </dgm:pt>
    <dgm:pt modelId="{8585DB65-CDBA-E244-B0B6-F0B1E7F3BFDD}">
      <dgm:prSet custT="1"/>
      <dgm:spPr/>
      <dgm:t>
        <a:bodyPr/>
        <a:lstStyle/>
        <a:p>
          <a:pPr algn="ctr"/>
          <a:r>
            <a:rPr lang="en-US" sz="800"/>
            <a:t>The 5-class system outperformed the original 7-class system, providing clearer and more accurate classifications.</a:t>
          </a:r>
        </a:p>
      </dgm:t>
    </dgm:pt>
    <dgm:pt modelId="{E01224F9-0D80-E845-ACB6-7358EABF2A4F}" type="parTrans" cxnId="{2556E4D3-6C02-304A-9AFF-F95714B7F30F}">
      <dgm:prSet/>
      <dgm:spPr/>
      <dgm:t>
        <a:bodyPr/>
        <a:lstStyle/>
        <a:p>
          <a:endParaRPr lang="en-US"/>
        </a:p>
      </dgm:t>
    </dgm:pt>
    <dgm:pt modelId="{8C01DB59-2E08-2E4C-B256-9A796A79055A}" type="sibTrans" cxnId="{2556E4D3-6C02-304A-9AFF-F95714B7F30F}">
      <dgm:prSet/>
      <dgm:spPr/>
      <dgm:t>
        <a:bodyPr/>
        <a:lstStyle/>
        <a:p>
          <a:endParaRPr lang="en-US"/>
        </a:p>
      </dgm:t>
    </dgm:pt>
    <dgm:pt modelId="{54AA6C7E-BB94-9C41-A53A-B55AC3B8353A}">
      <dgm:prSet custT="1"/>
      <dgm:spPr/>
      <dgm:t>
        <a:bodyPr/>
        <a:lstStyle/>
        <a:p>
          <a:pPr algn="ctr"/>
          <a:r>
            <a:rPr lang="en-US" sz="800"/>
            <a:t>Generated confusion matrices, classification reports, and evaluated performance across cross-validation folds.</a:t>
          </a:r>
        </a:p>
      </dgm:t>
    </dgm:pt>
    <dgm:pt modelId="{0020B1B0-F448-ED46-AB8E-55706EFBF618}" type="parTrans" cxnId="{8AF4FCA0-A099-E342-A59A-9B9E195E623A}">
      <dgm:prSet/>
      <dgm:spPr/>
      <dgm:t>
        <a:bodyPr/>
        <a:lstStyle/>
        <a:p>
          <a:endParaRPr lang="en-US"/>
        </a:p>
      </dgm:t>
    </dgm:pt>
    <dgm:pt modelId="{D139DDEA-7491-F54F-AFF4-BE4B878595FB}" type="sibTrans" cxnId="{8AF4FCA0-A099-E342-A59A-9B9E195E623A}">
      <dgm:prSet/>
      <dgm:spPr/>
      <dgm:t>
        <a:bodyPr/>
        <a:lstStyle/>
        <a:p>
          <a:endParaRPr lang="en-US"/>
        </a:p>
      </dgm:t>
    </dgm:pt>
    <dgm:pt modelId="{6E153169-51EB-A045-BC30-1F25E6887207}">
      <dgm:prSet custT="1"/>
      <dgm:spPr/>
      <dgm:t>
        <a:bodyPr/>
        <a:lstStyle/>
        <a:p>
          <a:r>
            <a:rPr lang="en-US" sz="1400"/>
            <a:t>Optimization:</a:t>
          </a:r>
        </a:p>
      </dgm:t>
    </dgm:pt>
    <dgm:pt modelId="{372707D4-7A58-DC4F-A8C5-577A2CD0DA3D}" type="parTrans" cxnId="{5578F133-74D8-0542-B33A-32062C91CF1E}">
      <dgm:prSet/>
      <dgm:spPr/>
      <dgm:t>
        <a:bodyPr/>
        <a:lstStyle/>
        <a:p>
          <a:endParaRPr lang="en-US"/>
        </a:p>
      </dgm:t>
    </dgm:pt>
    <dgm:pt modelId="{ECA47DBC-C093-7C45-8BCB-90B6F3002801}" type="sibTrans" cxnId="{5578F133-74D8-0542-B33A-32062C91CF1E}">
      <dgm:prSet/>
      <dgm:spPr/>
      <dgm:t>
        <a:bodyPr/>
        <a:lstStyle/>
        <a:p>
          <a:endParaRPr lang="en-US"/>
        </a:p>
      </dgm:t>
    </dgm:pt>
    <dgm:pt modelId="{5D487E1D-BCFC-2148-A250-9407753683E5}">
      <dgm:prSet custT="1"/>
      <dgm:spPr/>
      <dgm:t>
        <a:bodyPr/>
        <a:lstStyle/>
        <a:p>
          <a:pPr algn="ctr"/>
          <a:r>
            <a:rPr lang="en-US" sz="800"/>
            <a:t>Developed an optimized training script and retrained models with the 5-class system, yielding better results.</a:t>
          </a:r>
        </a:p>
      </dgm:t>
    </dgm:pt>
    <dgm:pt modelId="{748EC4C0-2B3C-E14D-948B-6D9487089195}" type="parTrans" cxnId="{F97B52E6-0674-274F-9438-65BF6010E6AA}">
      <dgm:prSet/>
      <dgm:spPr/>
      <dgm:t>
        <a:bodyPr/>
        <a:lstStyle/>
        <a:p>
          <a:endParaRPr lang="en-US"/>
        </a:p>
      </dgm:t>
    </dgm:pt>
    <dgm:pt modelId="{3AB6E941-833D-FD4B-84C6-73131E7D4FB3}" type="sibTrans" cxnId="{F97B52E6-0674-274F-9438-65BF6010E6AA}">
      <dgm:prSet/>
      <dgm:spPr/>
      <dgm:t>
        <a:bodyPr/>
        <a:lstStyle/>
        <a:p>
          <a:endParaRPr lang="en-US"/>
        </a:p>
      </dgm:t>
    </dgm:pt>
    <dgm:pt modelId="{DABB924E-7EC2-D349-9BB2-3515C47E2553}">
      <dgm:prSet custT="1"/>
      <dgm:spPr/>
      <dgm:t>
        <a:bodyPr/>
        <a:lstStyle/>
        <a:p>
          <a:pPr algn="ctr"/>
          <a:r>
            <a:rPr lang="en-US" sz="800" dirty="0"/>
            <a:t>Persisted the best model for future use. Saved based model for inferencing.</a:t>
          </a:r>
        </a:p>
      </dgm:t>
    </dgm:pt>
    <dgm:pt modelId="{A653041F-F958-6E4F-834E-5F0EBB95CED0}" type="parTrans" cxnId="{87AD94BD-721E-2246-8BDF-513AE533C238}">
      <dgm:prSet/>
      <dgm:spPr/>
      <dgm:t>
        <a:bodyPr/>
        <a:lstStyle/>
        <a:p>
          <a:endParaRPr lang="en-US"/>
        </a:p>
      </dgm:t>
    </dgm:pt>
    <dgm:pt modelId="{BCFB455D-9602-894E-87CA-6B9C1CAC8EF3}" type="sibTrans" cxnId="{87AD94BD-721E-2246-8BDF-513AE533C238}">
      <dgm:prSet/>
      <dgm:spPr/>
      <dgm:t>
        <a:bodyPr/>
        <a:lstStyle/>
        <a:p>
          <a:endParaRPr lang="en-US"/>
        </a:p>
      </dgm:t>
    </dgm:pt>
    <dgm:pt modelId="{A7AF2BF6-FE9C-1D4F-A637-C7D48D4350AC}">
      <dgm:prSet custT="1"/>
      <dgm:spPr/>
      <dgm:t>
        <a:bodyPr/>
        <a:lstStyle/>
        <a:p>
          <a:r>
            <a:rPr lang="en-US" sz="1400"/>
            <a:t>Feature Importance:</a:t>
          </a:r>
        </a:p>
      </dgm:t>
    </dgm:pt>
    <dgm:pt modelId="{B26339D1-C533-4749-9737-F93D72B20466}" type="parTrans" cxnId="{1198A7CD-7F94-FE4B-98EE-3810A60DBEA5}">
      <dgm:prSet/>
      <dgm:spPr/>
      <dgm:t>
        <a:bodyPr/>
        <a:lstStyle/>
        <a:p>
          <a:endParaRPr lang="en-US"/>
        </a:p>
      </dgm:t>
    </dgm:pt>
    <dgm:pt modelId="{0B368367-0B79-FB40-9FDE-05456DF8A82C}" type="sibTrans" cxnId="{1198A7CD-7F94-FE4B-98EE-3810A60DBEA5}">
      <dgm:prSet/>
      <dgm:spPr/>
      <dgm:t>
        <a:bodyPr/>
        <a:lstStyle/>
        <a:p>
          <a:endParaRPr lang="en-US"/>
        </a:p>
      </dgm:t>
    </dgm:pt>
    <dgm:pt modelId="{0327FE21-0EC3-2B44-A13A-22575C393613}">
      <dgm:prSet custT="1"/>
      <dgm:spPr/>
      <dgm:t>
        <a:bodyPr/>
        <a:lstStyle/>
        <a:p>
          <a:pPr algn="ctr"/>
          <a:r>
            <a:rPr lang="en-US" sz="800"/>
            <a:t>Analyzed feature importance to understand model behavior and improve interpretability.</a:t>
          </a:r>
        </a:p>
      </dgm:t>
    </dgm:pt>
    <dgm:pt modelId="{1CEFE3B7-DFD4-2D44-A9EA-87861B8CBA01}" type="parTrans" cxnId="{4EEB7008-08E2-4C41-A093-FCD4BC94045D}">
      <dgm:prSet/>
      <dgm:spPr/>
      <dgm:t>
        <a:bodyPr/>
        <a:lstStyle/>
        <a:p>
          <a:endParaRPr lang="en-US"/>
        </a:p>
      </dgm:t>
    </dgm:pt>
    <dgm:pt modelId="{22CFF50F-3A8E-984A-8EBE-11EDA1AABBA4}" type="sibTrans" cxnId="{4EEB7008-08E2-4C41-A093-FCD4BC94045D}">
      <dgm:prSet/>
      <dgm:spPr/>
      <dgm:t>
        <a:bodyPr/>
        <a:lstStyle/>
        <a:p>
          <a:endParaRPr lang="en-US"/>
        </a:p>
      </dgm:t>
    </dgm:pt>
    <dgm:pt modelId="{E08C19F8-0C21-E042-B2C5-09521F30EE1B}">
      <dgm:prSet custT="1"/>
      <dgm:spPr/>
      <dgm:t>
        <a:bodyPr/>
        <a:lstStyle/>
        <a:p>
          <a:r>
            <a:rPr lang="en-US" sz="1400"/>
            <a:t>Handling Class Imbalance:</a:t>
          </a:r>
        </a:p>
      </dgm:t>
    </dgm:pt>
    <dgm:pt modelId="{02D57555-FBA3-DF47-877D-F76990686E3C}" type="parTrans" cxnId="{A63BF863-53A5-2E49-8F9C-2D97D298AD8A}">
      <dgm:prSet/>
      <dgm:spPr/>
      <dgm:t>
        <a:bodyPr/>
        <a:lstStyle/>
        <a:p>
          <a:endParaRPr lang="en-US"/>
        </a:p>
      </dgm:t>
    </dgm:pt>
    <dgm:pt modelId="{1665C310-10D0-0B4A-9277-190C5F77D2D0}" type="sibTrans" cxnId="{A63BF863-53A5-2E49-8F9C-2D97D298AD8A}">
      <dgm:prSet/>
      <dgm:spPr/>
      <dgm:t>
        <a:bodyPr/>
        <a:lstStyle/>
        <a:p>
          <a:endParaRPr lang="en-US"/>
        </a:p>
      </dgm:t>
    </dgm:pt>
    <dgm:pt modelId="{BC257BF5-B4B7-2A4C-B660-8080C2FB3107}">
      <dgm:prSet custT="1"/>
      <dgm:spPr/>
      <dgm:t>
        <a:bodyPr/>
        <a:lstStyle/>
        <a:p>
          <a:pPr algn="ctr"/>
          <a:r>
            <a:rPr lang="en-US" sz="800"/>
            <a:t>Addressed class imbalance, particularly in the "Flat" category, by applying techniques like resampling and focusing on F1 scores.</a:t>
          </a:r>
        </a:p>
      </dgm:t>
    </dgm:pt>
    <dgm:pt modelId="{D4BC4D3B-17BD-A94B-A4B8-7DA679A217C6}" type="parTrans" cxnId="{65C84BDB-D59F-4341-82D1-05F9CB356210}">
      <dgm:prSet/>
      <dgm:spPr/>
      <dgm:t>
        <a:bodyPr/>
        <a:lstStyle/>
        <a:p>
          <a:endParaRPr lang="en-US"/>
        </a:p>
      </dgm:t>
    </dgm:pt>
    <dgm:pt modelId="{412FF7C8-BDA4-004C-9494-22A561002517}" type="sibTrans" cxnId="{65C84BDB-D59F-4341-82D1-05F9CB356210}">
      <dgm:prSet/>
      <dgm:spPr/>
      <dgm:t>
        <a:bodyPr/>
        <a:lstStyle/>
        <a:p>
          <a:endParaRPr lang="en-US"/>
        </a:p>
      </dgm:t>
    </dgm:pt>
    <dgm:pt modelId="{E2142865-5119-7E42-9A93-FD0AD584C0A2}">
      <dgm:prSet custT="1"/>
      <dgm:spPr/>
      <dgm:t>
        <a:bodyPr/>
        <a:lstStyle/>
        <a:p>
          <a:r>
            <a:rPr lang="en-US" sz="1400"/>
            <a:t>Results Comparison:</a:t>
          </a:r>
        </a:p>
      </dgm:t>
    </dgm:pt>
    <dgm:pt modelId="{76634CB9-C54B-3444-AA14-961B290FFAB6}" type="parTrans" cxnId="{BC0C76AB-945A-6B4E-8C19-1983362BB871}">
      <dgm:prSet/>
      <dgm:spPr/>
      <dgm:t>
        <a:bodyPr/>
        <a:lstStyle/>
        <a:p>
          <a:endParaRPr lang="en-US"/>
        </a:p>
      </dgm:t>
    </dgm:pt>
    <dgm:pt modelId="{50CFBA3E-A397-0D45-9B22-1AA9334329D5}" type="sibTrans" cxnId="{BC0C76AB-945A-6B4E-8C19-1983362BB871}">
      <dgm:prSet/>
      <dgm:spPr/>
      <dgm:t>
        <a:bodyPr/>
        <a:lstStyle/>
        <a:p>
          <a:endParaRPr lang="en-US"/>
        </a:p>
      </dgm:t>
    </dgm:pt>
    <dgm:pt modelId="{58973DED-8584-1C4E-BF87-5DCE0CFA723F}">
      <dgm:prSet custT="1"/>
      <dgm:spPr/>
      <dgm:t>
        <a:bodyPr/>
        <a:lstStyle/>
        <a:p>
          <a:pPr algn="ctr"/>
          <a:r>
            <a:rPr lang="en-US" sz="800"/>
            <a:t>The transition from 7-class to 5-class labeling improved classification performance, especially for under-represented classes, enhancing precision and recall.</a:t>
          </a:r>
          <a:endParaRPr lang="en-US" sz="800" dirty="0"/>
        </a:p>
      </dgm:t>
    </dgm:pt>
    <dgm:pt modelId="{5F550F90-624C-2B4A-AD27-BF9A4756D187}" type="parTrans" cxnId="{D1AE56DC-1CDE-C442-980E-4674D2A3F9EC}">
      <dgm:prSet/>
      <dgm:spPr/>
      <dgm:t>
        <a:bodyPr/>
        <a:lstStyle/>
        <a:p>
          <a:endParaRPr lang="en-US"/>
        </a:p>
      </dgm:t>
    </dgm:pt>
    <dgm:pt modelId="{D3A1EA69-E1C9-B04E-ADB7-FA91536857D8}" type="sibTrans" cxnId="{D1AE56DC-1CDE-C442-980E-4674D2A3F9EC}">
      <dgm:prSet/>
      <dgm:spPr/>
      <dgm:t>
        <a:bodyPr/>
        <a:lstStyle/>
        <a:p>
          <a:endParaRPr lang="en-US"/>
        </a:p>
      </dgm:t>
    </dgm:pt>
    <dgm:pt modelId="{E4B31E3D-6C56-404C-AC51-A61FB717707B}" type="pres">
      <dgm:prSet presAssocID="{069A43DC-F152-6C48-8B6F-905C5580DA5F}" presName="diagram" presStyleCnt="0">
        <dgm:presLayoutVars>
          <dgm:chPref val="1"/>
          <dgm:dir/>
          <dgm:animOne val="branch"/>
          <dgm:animLvl val="lvl"/>
          <dgm:resizeHandles/>
        </dgm:presLayoutVars>
      </dgm:prSet>
      <dgm:spPr/>
    </dgm:pt>
    <dgm:pt modelId="{F5944F43-E7CF-C249-8C72-1856D4B4A13E}" type="pres">
      <dgm:prSet presAssocID="{432EFADE-3638-C04A-A242-9E4052FB0D73}" presName="root" presStyleCnt="0"/>
      <dgm:spPr/>
    </dgm:pt>
    <dgm:pt modelId="{C223EBF8-9F24-E340-B52C-D564176E8251}" type="pres">
      <dgm:prSet presAssocID="{432EFADE-3638-C04A-A242-9E4052FB0D73}" presName="rootComposite" presStyleCnt="0"/>
      <dgm:spPr/>
    </dgm:pt>
    <dgm:pt modelId="{9E2CC904-11E7-B943-8903-CAC40E6C83B5}" type="pres">
      <dgm:prSet presAssocID="{432EFADE-3638-C04A-A242-9E4052FB0D73}" presName="rootText" presStyleLbl="node1" presStyleIdx="0" presStyleCnt="7" custScaleX="119944" custScaleY="122205"/>
      <dgm:spPr/>
    </dgm:pt>
    <dgm:pt modelId="{1E8231FB-D18E-6C4C-A550-BE29FF615478}" type="pres">
      <dgm:prSet presAssocID="{432EFADE-3638-C04A-A242-9E4052FB0D73}" presName="rootConnector" presStyleLbl="node1" presStyleIdx="0" presStyleCnt="7"/>
      <dgm:spPr/>
    </dgm:pt>
    <dgm:pt modelId="{FBB271EA-1A3D-EA46-8BEF-F1BCC5221A59}" type="pres">
      <dgm:prSet presAssocID="{432EFADE-3638-C04A-A242-9E4052FB0D73}" presName="childShape" presStyleCnt="0"/>
      <dgm:spPr/>
    </dgm:pt>
    <dgm:pt modelId="{C72E85A8-945B-724F-B9F0-3AB72FCE736E}" type="pres">
      <dgm:prSet presAssocID="{F1AEB025-E1BE-DB42-B038-D7537421B6EF}" presName="Name13" presStyleLbl="parChTrans1D2" presStyleIdx="0" presStyleCnt="11"/>
      <dgm:spPr/>
    </dgm:pt>
    <dgm:pt modelId="{7D32A654-B152-1B4E-9485-CD38A8E016AB}" type="pres">
      <dgm:prSet presAssocID="{E4E75336-C5D7-5140-8E76-939F4C5D21D3}" presName="childText" presStyleLbl="bgAcc1" presStyleIdx="0" presStyleCnt="11" custScaleX="116537" custScaleY="148348">
        <dgm:presLayoutVars>
          <dgm:bulletEnabled val="1"/>
        </dgm:presLayoutVars>
      </dgm:prSet>
      <dgm:spPr/>
    </dgm:pt>
    <dgm:pt modelId="{2F699BB8-72F5-2348-B988-1FE526E3D6E5}" type="pres">
      <dgm:prSet presAssocID="{C2B496AC-88C7-3A40-BE73-FC7FBEF0A729}" presName="Name13" presStyleLbl="parChTrans1D2" presStyleIdx="1" presStyleCnt="11"/>
      <dgm:spPr/>
    </dgm:pt>
    <dgm:pt modelId="{94500DD5-3913-0044-9E70-7B871B78C21A}" type="pres">
      <dgm:prSet presAssocID="{A63A0878-DB8F-B34B-833A-207AE2E93CAD}" presName="childText" presStyleLbl="bgAcc1" presStyleIdx="1" presStyleCnt="11" custScaleX="116537" custScaleY="148348">
        <dgm:presLayoutVars>
          <dgm:bulletEnabled val="1"/>
        </dgm:presLayoutVars>
      </dgm:prSet>
      <dgm:spPr/>
    </dgm:pt>
    <dgm:pt modelId="{55EB91A9-016B-0149-B0C8-3D6357152DFD}" type="pres">
      <dgm:prSet presAssocID="{8FAB3D57-D782-1047-839B-E9D704990F71}" presName="root" presStyleCnt="0"/>
      <dgm:spPr/>
    </dgm:pt>
    <dgm:pt modelId="{99725FE9-EE84-5A41-B4E9-A20FF3785D37}" type="pres">
      <dgm:prSet presAssocID="{8FAB3D57-D782-1047-839B-E9D704990F71}" presName="rootComposite" presStyleCnt="0"/>
      <dgm:spPr/>
    </dgm:pt>
    <dgm:pt modelId="{3E5F6C75-7481-5F47-8C24-1A11E9276369}" type="pres">
      <dgm:prSet presAssocID="{8FAB3D57-D782-1047-839B-E9D704990F71}" presName="rootText" presStyleLbl="node1" presStyleIdx="1" presStyleCnt="7" custScaleX="119944" custScaleY="122205"/>
      <dgm:spPr/>
    </dgm:pt>
    <dgm:pt modelId="{2087E852-3D65-BB48-B3C7-ED1CF0034CB2}" type="pres">
      <dgm:prSet presAssocID="{8FAB3D57-D782-1047-839B-E9D704990F71}" presName="rootConnector" presStyleLbl="node1" presStyleIdx="1" presStyleCnt="7"/>
      <dgm:spPr/>
    </dgm:pt>
    <dgm:pt modelId="{325388ED-5E9F-6543-BEAC-D893C0E76DC2}" type="pres">
      <dgm:prSet presAssocID="{8FAB3D57-D782-1047-839B-E9D704990F71}" presName="childShape" presStyleCnt="0"/>
      <dgm:spPr/>
    </dgm:pt>
    <dgm:pt modelId="{5DD7A597-2936-7A41-9871-3C98C6B735BD}" type="pres">
      <dgm:prSet presAssocID="{D76FCF61-62EE-CF48-A8D5-40DF03B3351B}" presName="Name13" presStyleLbl="parChTrans1D2" presStyleIdx="2" presStyleCnt="11"/>
      <dgm:spPr/>
    </dgm:pt>
    <dgm:pt modelId="{64F7E689-B9A6-E94C-90DF-B0E59A9A1F99}" type="pres">
      <dgm:prSet presAssocID="{28618E96-4265-584B-849D-F9844D9AB917}" presName="childText" presStyleLbl="bgAcc1" presStyleIdx="2" presStyleCnt="11" custScaleX="116537" custScaleY="148348">
        <dgm:presLayoutVars>
          <dgm:bulletEnabled val="1"/>
        </dgm:presLayoutVars>
      </dgm:prSet>
      <dgm:spPr/>
    </dgm:pt>
    <dgm:pt modelId="{8E102D6A-0CC0-324C-91CF-A8B2B1F47E74}" type="pres">
      <dgm:prSet presAssocID="{37B8A962-C37B-B246-84BD-1B4A91961F1D}" presName="Name13" presStyleLbl="parChTrans1D2" presStyleIdx="3" presStyleCnt="11"/>
      <dgm:spPr/>
    </dgm:pt>
    <dgm:pt modelId="{5C41466E-7D76-3849-A560-1FB9CEE4C473}" type="pres">
      <dgm:prSet presAssocID="{AD3CB6A3-E927-9D4C-9B2D-D0B633C908C1}" presName="childText" presStyleLbl="bgAcc1" presStyleIdx="3" presStyleCnt="11" custScaleX="116537" custScaleY="187223">
        <dgm:presLayoutVars>
          <dgm:bulletEnabled val="1"/>
        </dgm:presLayoutVars>
      </dgm:prSet>
      <dgm:spPr/>
    </dgm:pt>
    <dgm:pt modelId="{2DA7D7FA-4E0D-6845-B09D-3EC730EC8ECD}" type="pres">
      <dgm:prSet presAssocID="{B1C9846A-79A6-3F47-8C7E-375C0D96AE37}" presName="root" presStyleCnt="0"/>
      <dgm:spPr/>
    </dgm:pt>
    <dgm:pt modelId="{C1C75CCD-8DB0-E64C-91DB-8C75875E7576}" type="pres">
      <dgm:prSet presAssocID="{B1C9846A-79A6-3F47-8C7E-375C0D96AE37}" presName="rootComposite" presStyleCnt="0"/>
      <dgm:spPr/>
    </dgm:pt>
    <dgm:pt modelId="{F7AB30B5-7895-DF44-B710-6B95A638D5FB}" type="pres">
      <dgm:prSet presAssocID="{B1C9846A-79A6-3F47-8C7E-375C0D96AE37}" presName="rootText" presStyleLbl="node1" presStyleIdx="2" presStyleCnt="7" custScaleX="119944" custScaleY="122205"/>
      <dgm:spPr/>
    </dgm:pt>
    <dgm:pt modelId="{AB315D8F-E780-254B-9F44-7BA10297AC59}" type="pres">
      <dgm:prSet presAssocID="{B1C9846A-79A6-3F47-8C7E-375C0D96AE37}" presName="rootConnector" presStyleLbl="node1" presStyleIdx="2" presStyleCnt="7"/>
      <dgm:spPr/>
    </dgm:pt>
    <dgm:pt modelId="{93004CEA-CD14-E940-85D8-AE4891E8CB9D}" type="pres">
      <dgm:prSet presAssocID="{B1C9846A-79A6-3F47-8C7E-375C0D96AE37}" presName="childShape" presStyleCnt="0"/>
      <dgm:spPr/>
    </dgm:pt>
    <dgm:pt modelId="{0BABC8E1-2CEA-744F-A249-7B46D5804056}" type="pres">
      <dgm:prSet presAssocID="{E01224F9-0D80-E845-ACB6-7358EABF2A4F}" presName="Name13" presStyleLbl="parChTrans1D2" presStyleIdx="4" presStyleCnt="11"/>
      <dgm:spPr/>
    </dgm:pt>
    <dgm:pt modelId="{54D516A2-8F81-CB40-9261-5F4EA9963819}" type="pres">
      <dgm:prSet presAssocID="{8585DB65-CDBA-E244-B0B6-F0B1E7F3BFDD}" presName="childText" presStyleLbl="bgAcc1" presStyleIdx="4" presStyleCnt="11" custScaleX="116537" custScaleY="148348">
        <dgm:presLayoutVars>
          <dgm:bulletEnabled val="1"/>
        </dgm:presLayoutVars>
      </dgm:prSet>
      <dgm:spPr/>
    </dgm:pt>
    <dgm:pt modelId="{1ECC322B-1F6D-D646-B4CC-BA88032D4E8E}" type="pres">
      <dgm:prSet presAssocID="{0020B1B0-F448-ED46-AB8E-55706EFBF618}" presName="Name13" presStyleLbl="parChTrans1D2" presStyleIdx="5" presStyleCnt="11"/>
      <dgm:spPr/>
    </dgm:pt>
    <dgm:pt modelId="{D9D471A9-B135-9745-BCEE-9DD3B38BE7BA}" type="pres">
      <dgm:prSet presAssocID="{54AA6C7E-BB94-9C41-A53A-B55AC3B8353A}" presName="childText" presStyleLbl="bgAcc1" presStyleIdx="5" presStyleCnt="11" custScaleX="116537" custScaleY="148348">
        <dgm:presLayoutVars>
          <dgm:bulletEnabled val="1"/>
        </dgm:presLayoutVars>
      </dgm:prSet>
      <dgm:spPr/>
    </dgm:pt>
    <dgm:pt modelId="{2634A95B-2478-0745-A190-0FCB322DB28A}" type="pres">
      <dgm:prSet presAssocID="{6E153169-51EB-A045-BC30-1F25E6887207}" presName="root" presStyleCnt="0"/>
      <dgm:spPr/>
    </dgm:pt>
    <dgm:pt modelId="{130941DC-65E6-6D41-A40F-B7A2784D6C7D}" type="pres">
      <dgm:prSet presAssocID="{6E153169-51EB-A045-BC30-1F25E6887207}" presName="rootComposite" presStyleCnt="0"/>
      <dgm:spPr/>
    </dgm:pt>
    <dgm:pt modelId="{890CC294-18CF-E146-A454-5B89D49D8CB9}" type="pres">
      <dgm:prSet presAssocID="{6E153169-51EB-A045-BC30-1F25E6887207}" presName="rootText" presStyleLbl="node1" presStyleIdx="3" presStyleCnt="7" custScaleX="119944" custScaleY="122205"/>
      <dgm:spPr/>
    </dgm:pt>
    <dgm:pt modelId="{2B5CA95A-D81A-5942-B2B6-E7C43D8DD969}" type="pres">
      <dgm:prSet presAssocID="{6E153169-51EB-A045-BC30-1F25E6887207}" presName="rootConnector" presStyleLbl="node1" presStyleIdx="3" presStyleCnt="7"/>
      <dgm:spPr/>
    </dgm:pt>
    <dgm:pt modelId="{C526637B-FB37-D246-A285-62CCD05EA1C0}" type="pres">
      <dgm:prSet presAssocID="{6E153169-51EB-A045-BC30-1F25E6887207}" presName="childShape" presStyleCnt="0"/>
      <dgm:spPr/>
    </dgm:pt>
    <dgm:pt modelId="{EC4183AA-98DF-2947-931C-1DA54B59C2B6}" type="pres">
      <dgm:prSet presAssocID="{748EC4C0-2B3C-E14D-948B-6D9487089195}" presName="Name13" presStyleLbl="parChTrans1D2" presStyleIdx="6" presStyleCnt="11"/>
      <dgm:spPr/>
    </dgm:pt>
    <dgm:pt modelId="{D43885A3-AEB4-1148-B653-64A9018ED496}" type="pres">
      <dgm:prSet presAssocID="{5D487E1D-BCFC-2148-A250-9407753683E5}" presName="childText" presStyleLbl="bgAcc1" presStyleIdx="6" presStyleCnt="11" custScaleX="116537" custScaleY="148348">
        <dgm:presLayoutVars>
          <dgm:bulletEnabled val="1"/>
        </dgm:presLayoutVars>
      </dgm:prSet>
      <dgm:spPr/>
    </dgm:pt>
    <dgm:pt modelId="{1D0785BB-0C7C-124D-9AD5-61FF0A76E338}" type="pres">
      <dgm:prSet presAssocID="{A653041F-F958-6E4F-834E-5F0EBB95CED0}" presName="Name13" presStyleLbl="parChTrans1D2" presStyleIdx="7" presStyleCnt="11"/>
      <dgm:spPr/>
    </dgm:pt>
    <dgm:pt modelId="{4F838953-9C5B-A64B-909A-F07CF0F546B5}" type="pres">
      <dgm:prSet presAssocID="{DABB924E-7EC2-D349-9BB2-3515C47E2553}" presName="childText" presStyleLbl="bgAcc1" presStyleIdx="7" presStyleCnt="11" custScaleX="116537" custScaleY="148348">
        <dgm:presLayoutVars>
          <dgm:bulletEnabled val="1"/>
        </dgm:presLayoutVars>
      </dgm:prSet>
      <dgm:spPr/>
    </dgm:pt>
    <dgm:pt modelId="{4F373F73-4013-DA4A-90C6-62A27FFEDFA0}" type="pres">
      <dgm:prSet presAssocID="{A7AF2BF6-FE9C-1D4F-A637-C7D48D4350AC}" presName="root" presStyleCnt="0"/>
      <dgm:spPr/>
    </dgm:pt>
    <dgm:pt modelId="{E568727D-6458-B440-A8AE-C699255BC796}" type="pres">
      <dgm:prSet presAssocID="{A7AF2BF6-FE9C-1D4F-A637-C7D48D4350AC}" presName="rootComposite" presStyleCnt="0"/>
      <dgm:spPr/>
    </dgm:pt>
    <dgm:pt modelId="{137AC092-8370-A342-9D3B-8A8BD6AD6882}" type="pres">
      <dgm:prSet presAssocID="{A7AF2BF6-FE9C-1D4F-A637-C7D48D4350AC}" presName="rootText" presStyleLbl="node1" presStyleIdx="4" presStyleCnt="7" custScaleX="119944" custScaleY="122205"/>
      <dgm:spPr/>
    </dgm:pt>
    <dgm:pt modelId="{0773C19D-7871-9943-8C65-BA16AB3E63D8}" type="pres">
      <dgm:prSet presAssocID="{A7AF2BF6-FE9C-1D4F-A637-C7D48D4350AC}" presName="rootConnector" presStyleLbl="node1" presStyleIdx="4" presStyleCnt="7"/>
      <dgm:spPr/>
    </dgm:pt>
    <dgm:pt modelId="{C05265B7-04ED-6647-A3B0-8BB81833B710}" type="pres">
      <dgm:prSet presAssocID="{A7AF2BF6-FE9C-1D4F-A637-C7D48D4350AC}" presName="childShape" presStyleCnt="0"/>
      <dgm:spPr/>
    </dgm:pt>
    <dgm:pt modelId="{E8C327CF-3FAA-2441-9B16-5F4141DB1D5E}" type="pres">
      <dgm:prSet presAssocID="{1CEFE3B7-DFD4-2D44-A9EA-87861B8CBA01}" presName="Name13" presStyleLbl="parChTrans1D2" presStyleIdx="8" presStyleCnt="11"/>
      <dgm:spPr/>
    </dgm:pt>
    <dgm:pt modelId="{E83C12F1-9BD9-AF4C-8FA0-FA4BAC831AC0}" type="pres">
      <dgm:prSet presAssocID="{0327FE21-0EC3-2B44-A13A-22575C393613}" presName="childText" presStyleLbl="bgAcc1" presStyleIdx="8" presStyleCnt="11" custScaleX="116537" custScaleY="148348">
        <dgm:presLayoutVars>
          <dgm:bulletEnabled val="1"/>
        </dgm:presLayoutVars>
      </dgm:prSet>
      <dgm:spPr/>
    </dgm:pt>
    <dgm:pt modelId="{DACB6606-72C1-2F44-81C9-891365ED271F}" type="pres">
      <dgm:prSet presAssocID="{E08C19F8-0C21-E042-B2C5-09521F30EE1B}" presName="root" presStyleCnt="0"/>
      <dgm:spPr/>
    </dgm:pt>
    <dgm:pt modelId="{C6485273-2B42-8C4F-8C3D-322F79400FBD}" type="pres">
      <dgm:prSet presAssocID="{E08C19F8-0C21-E042-B2C5-09521F30EE1B}" presName="rootComposite" presStyleCnt="0"/>
      <dgm:spPr/>
    </dgm:pt>
    <dgm:pt modelId="{E5D5E813-6DE9-4E40-8F44-F8C50CB4CDDA}" type="pres">
      <dgm:prSet presAssocID="{E08C19F8-0C21-E042-B2C5-09521F30EE1B}" presName="rootText" presStyleLbl="node1" presStyleIdx="5" presStyleCnt="7" custScaleX="119944" custScaleY="122205"/>
      <dgm:spPr/>
    </dgm:pt>
    <dgm:pt modelId="{37BDB5CD-CD2C-5B43-BBE3-F23E94605922}" type="pres">
      <dgm:prSet presAssocID="{E08C19F8-0C21-E042-B2C5-09521F30EE1B}" presName="rootConnector" presStyleLbl="node1" presStyleIdx="5" presStyleCnt="7"/>
      <dgm:spPr/>
    </dgm:pt>
    <dgm:pt modelId="{F0102A31-8D5A-1546-99F1-2C3B96E0B739}" type="pres">
      <dgm:prSet presAssocID="{E08C19F8-0C21-E042-B2C5-09521F30EE1B}" presName="childShape" presStyleCnt="0"/>
      <dgm:spPr/>
    </dgm:pt>
    <dgm:pt modelId="{38AA9953-4981-AE46-9CAF-659F46CA6FBF}" type="pres">
      <dgm:prSet presAssocID="{D4BC4D3B-17BD-A94B-A4B8-7DA679A217C6}" presName="Name13" presStyleLbl="parChTrans1D2" presStyleIdx="9" presStyleCnt="11"/>
      <dgm:spPr/>
    </dgm:pt>
    <dgm:pt modelId="{4A92AE91-E2F5-5F45-8188-225B05638C38}" type="pres">
      <dgm:prSet presAssocID="{BC257BF5-B4B7-2A4C-B660-8080C2FB3107}" presName="childText" presStyleLbl="bgAcc1" presStyleIdx="9" presStyleCnt="11" custScaleX="116537" custScaleY="148348">
        <dgm:presLayoutVars>
          <dgm:bulletEnabled val="1"/>
        </dgm:presLayoutVars>
      </dgm:prSet>
      <dgm:spPr/>
    </dgm:pt>
    <dgm:pt modelId="{DBF54475-FC69-CB49-95FD-E7191A399F3A}" type="pres">
      <dgm:prSet presAssocID="{E2142865-5119-7E42-9A93-FD0AD584C0A2}" presName="root" presStyleCnt="0"/>
      <dgm:spPr/>
    </dgm:pt>
    <dgm:pt modelId="{68FF1487-7E1D-8846-8501-DD32AB192307}" type="pres">
      <dgm:prSet presAssocID="{E2142865-5119-7E42-9A93-FD0AD584C0A2}" presName="rootComposite" presStyleCnt="0"/>
      <dgm:spPr/>
    </dgm:pt>
    <dgm:pt modelId="{773FD3E6-6061-1B4C-9B1F-F829EFAAF07B}" type="pres">
      <dgm:prSet presAssocID="{E2142865-5119-7E42-9A93-FD0AD584C0A2}" presName="rootText" presStyleLbl="node1" presStyleIdx="6" presStyleCnt="7" custScaleX="119944" custScaleY="122205"/>
      <dgm:spPr/>
    </dgm:pt>
    <dgm:pt modelId="{3A54AE1A-984F-6846-8BAE-9BD92DB129D1}" type="pres">
      <dgm:prSet presAssocID="{E2142865-5119-7E42-9A93-FD0AD584C0A2}" presName="rootConnector" presStyleLbl="node1" presStyleIdx="6" presStyleCnt="7"/>
      <dgm:spPr/>
    </dgm:pt>
    <dgm:pt modelId="{3BB0AEE9-27C9-AA4D-928C-05CB6CFB5F5E}" type="pres">
      <dgm:prSet presAssocID="{E2142865-5119-7E42-9A93-FD0AD584C0A2}" presName="childShape" presStyleCnt="0"/>
      <dgm:spPr/>
    </dgm:pt>
    <dgm:pt modelId="{2FC9790F-9FA4-6044-857C-18E0EC389A80}" type="pres">
      <dgm:prSet presAssocID="{5F550F90-624C-2B4A-AD27-BF9A4756D187}" presName="Name13" presStyleLbl="parChTrans1D2" presStyleIdx="10" presStyleCnt="11"/>
      <dgm:spPr/>
    </dgm:pt>
    <dgm:pt modelId="{0129ADAD-F8A5-4A47-A2C5-964181F6F606}" type="pres">
      <dgm:prSet presAssocID="{58973DED-8584-1C4E-BF87-5DCE0CFA723F}" presName="childText" presStyleLbl="bgAcc1" presStyleIdx="10" presStyleCnt="11" custScaleX="116537" custScaleY="206799">
        <dgm:presLayoutVars>
          <dgm:bulletEnabled val="1"/>
        </dgm:presLayoutVars>
      </dgm:prSet>
      <dgm:spPr/>
    </dgm:pt>
  </dgm:ptLst>
  <dgm:cxnLst>
    <dgm:cxn modelId="{E4A3C403-0486-3B4E-A952-EA42578C4EE1}" srcId="{432EFADE-3638-C04A-A242-9E4052FB0D73}" destId="{E4E75336-C5D7-5140-8E76-939F4C5D21D3}" srcOrd="0" destOrd="0" parTransId="{F1AEB025-E1BE-DB42-B038-D7537421B6EF}" sibTransId="{ABD6AF06-0331-7547-B756-ADE55D004367}"/>
    <dgm:cxn modelId="{4EEB7008-08E2-4C41-A093-FCD4BC94045D}" srcId="{A7AF2BF6-FE9C-1D4F-A637-C7D48D4350AC}" destId="{0327FE21-0EC3-2B44-A13A-22575C393613}" srcOrd="0" destOrd="0" parTransId="{1CEFE3B7-DFD4-2D44-A9EA-87861B8CBA01}" sibTransId="{22CFF50F-3A8E-984A-8EBE-11EDA1AABBA4}"/>
    <dgm:cxn modelId="{EC1B3012-73A3-174F-A9C6-D9FC4DAB35E5}" srcId="{069A43DC-F152-6C48-8B6F-905C5580DA5F}" destId="{432EFADE-3638-C04A-A242-9E4052FB0D73}" srcOrd="0" destOrd="0" parTransId="{0DC7C083-B888-604E-BC92-7000AEFD73DF}" sibTransId="{C715592F-0D82-534B-AA9E-45D0AC097DA7}"/>
    <dgm:cxn modelId="{FF827E1A-5697-2A4A-A649-D9483EECC4F1}" type="presOf" srcId="{5F550F90-624C-2B4A-AD27-BF9A4756D187}" destId="{2FC9790F-9FA4-6044-857C-18E0EC389A80}" srcOrd="0" destOrd="0" presId="urn:microsoft.com/office/officeart/2005/8/layout/hierarchy3"/>
    <dgm:cxn modelId="{9E94C51B-FA41-2F4C-A898-E1320F16EC3B}" srcId="{8FAB3D57-D782-1047-839B-E9D704990F71}" destId="{AD3CB6A3-E927-9D4C-9B2D-D0B633C908C1}" srcOrd="1" destOrd="0" parTransId="{37B8A962-C37B-B246-84BD-1B4A91961F1D}" sibTransId="{E1F73A3A-01EC-AC4A-AC20-9230E36AAEB9}"/>
    <dgm:cxn modelId="{9D447226-2EC0-134C-ACE7-57990B7DE6BE}" type="presOf" srcId="{6E153169-51EB-A045-BC30-1F25E6887207}" destId="{2B5CA95A-D81A-5942-B2B6-E7C43D8DD969}" srcOrd="1" destOrd="0" presId="urn:microsoft.com/office/officeart/2005/8/layout/hierarchy3"/>
    <dgm:cxn modelId="{8534AA27-CD50-074B-96CF-FC4666367B44}" type="presOf" srcId="{37B8A962-C37B-B246-84BD-1B4A91961F1D}" destId="{8E102D6A-0CC0-324C-91CF-A8B2B1F47E74}" srcOrd="0" destOrd="0" presId="urn:microsoft.com/office/officeart/2005/8/layout/hierarchy3"/>
    <dgm:cxn modelId="{FBB06E2D-1A40-6A43-9DFF-B555C9F0B0EB}" type="presOf" srcId="{D4BC4D3B-17BD-A94B-A4B8-7DA679A217C6}" destId="{38AA9953-4981-AE46-9CAF-659F46CA6FBF}" srcOrd="0" destOrd="0" presId="urn:microsoft.com/office/officeart/2005/8/layout/hierarchy3"/>
    <dgm:cxn modelId="{5578F133-74D8-0542-B33A-32062C91CF1E}" srcId="{069A43DC-F152-6C48-8B6F-905C5580DA5F}" destId="{6E153169-51EB-A045-BC30-1F25E6887207}" srcOrd="3" destOrd="0" parTransId="{372707D4-7A58-DC4F-A8C5-577A2CD0DA3D}" sibTransId="{ECA47DBC-C093-7C45-8BCB-90B6F3002801}"/>
    <dgm:cxn modelId="{6F3A673B-B98C-D642-9D6A-596F6A85CD53}" type="presOf" srcId="{54AA6C7E-BB94-9C41-A53A-B55AC3B8353A}" destId="{D9D471A9-B135-9745-BCEE-9DD3B38BE7BA}" srcOrd="0" destOrd="0" presId="urn:microsoft.com/office/officeart/2005/8/layout/hierarchy3"/>
    <dgm:cxn modelId="{E7A41F3C-9395-3541-8035-CBC640D8011A}" type="presOf" srcId="{8585DB65-CDBA-E244-B0B6-F0B1E7F3BFDD}" destId="{54D516A2-8F81-CB40-9261-5F4EA9963819}" srcOrd="0" destOrd="0" presId="urn:microsoft.com/office/officeart/2005/8/layout/hierarchy3"/>
    <dgm:cxn modelId="{10C1BC3F-3570-C44F-9A1D-65F8D4EF8941}" type="presOf" srcId="{E2142865-5119-7E42-9A93-FD0AD584C0A2}" destId="{3A54AE1A-984F-6846-8BAE-9BD92DB129D1}" srcOrd="1" destOrd="0" presId="urn:microsoft.com/office/officeart/2005/8/layout/hierarchy3"/>
    <dgm:cxn modelId="{017D7545-46BB-F745-872D-9DD1238F746C}" type="presOf" srcId="{748EC4C0-2B3C-E14D-948B-6D9487089195}" destId="{EC4183AA-98DF-2947-931C-1DA54B59C2B6}" srcOrd="0" destOrd="0" presId="urn:microsoft.com/office/officeart/2005/8/layout/hierarchy3"/>
    <dgm:cxn modelId="{F8A9F345-79D1-754F-840F-02FC84436DC4}" type="presOf" srcId="{58973DED-8584-1C4E-BF87-5DCE0CFA723F}" destId="{0129ADAD-F8A5-4A47-A2C5-964181F6F606}" srcOrd="0" destOrd="0" presId="urn:microsoft.com/office/officeart/2005/8/layout/hierarchy3"/>
    <dgm:cxn modelId="{3FDF444A-24E1-454D-AF67-32CCE2E7FBFB}" type="presOf" srcId="{432EFADE-3638-C04A-A242-9E4052FB0D73}" destId="{1E8231FB-D18E-6C4C-A550-BE29FF615478}" srcOrd="1" destOrd="0" presId="urn:microsoft.com/office/officeart/2005/8/layout/hierarchy3"/>
    <dgm:cxn modelId="{EDA3104E-84EB-A84D-8829-5EC1F464BE47}" srcId="{432EFADE-3638-C04A-A242-9E4052FB0D73}" destId="{A63A0878-DB8F-B34B-833A-207AE2E93CAD}" srcOrd="1" destOrd="0" parTransId="{C2B496AC-88C7-3A40-BE73-FC7FBEF0A729}" sibTransId="{8B7AD660-9ED3-A647-9288-5A3193A189E4}"/>
    <dgm:cxn modelId="{63D62752-D116-7045-B2A5-6794AAAC3812}" type="presOf" srcId="{E01224F9-0D80-E845-ACB6-7358EABF2A4F}" destId="{0BABC8E1-2CEA-744F-A249-7B46D5804056}" srcOrd="0" destOrd="0" presId="urn:microsoft.com/office/officeart/2005/8/layout/hierarchy3"/>
    <dgm:cxn modelId="{4C278152-C8F3-1342-B9E4-D4016E7548B1}" type="presOf" srcId="{1CEFE3B7-DFD4-2D44-A9EA-87861B8CBA01}" destId="{E8C327CF-3FAA-2441-9B16-5F4141DB1D5E}" srcOrd="0" destOrd="0" presId="urn:microsoft.com/office/officeart/2005/8/layout/hierarchy3"/>
    <dgm:cxn modelId="{91160A62-08F2-1E4B-88E1-E488637281F8}" type="presOf" srcId="{D76FCF61-62EE-CF48-A8D5-40DF03B3351B}" destId="{5DD7A597-2936-7A41-9871-3C98C6B735BD}" srcOrd="0" destOrd="0" presId="urn:microsoft.com/office/officeart/2005/8/layout/hierarchy3"/>
    <dgm:cxn modelId="{A63BF863-53A5-2E49-8F9C-2D97D298AD8A}" srcId="{069A43DC-F152-6C48-8B6F-905C5580DA5F}" destId="{E08C19F8-0C21-E042-B2C5-09521F30EE1B}" srcOrd="5" destOrd="0" parTransId="{02D57555-FBA3-DF47-877D-F76990686E3C}" sibTransId="{1665C310-10D0-0B4A-9277-190C5F77D2D0}"/>
    <dgm:cxn modelId="{51FEAD67-3E81-494B-8A35-A08E5D1B1516}" srcId="{069A43DC-F152-6C48-8B6F-905C5580DA5F}" destId="{8FAB3D57-D782-1047-839B-E9D704990F71}" srcOrd="1" destOrd="0" parTransId="{A80E7EFA-D824-2E46-9F96-89F9DDF59360}" sibTransId="{604E66AD-879B-3945-A9BA-35C0C5210E32}"/>
    <dgm:cxn modelId="{DC2F0C6E-5CB9-3745-92D6-AE426C1C0D3B}" type="presOf" srcId="{0020B1B0-F448-ED46-AB8E-55706EFBF618}" destId="{1ECC322B-1F6D-D646-B4CC-BA88032D4E8E}" srcOrd="0" destOrd="0" presId="urn:microsoft.com/office/officeart/2005/8/layout/hierarchy3"/>
    <dgm:cxn modelId="{2F8C3372-FB2F-E748-9563-03021A3FC371}" type="presOf" srcId="{E4E75336-C5D7-5140-8E76-939F4C5D21D3}" destId="{7D32A654-B152-1B4E-9485-CD38A8E016AB}" srcOrd="0" destOrd="0" presId="urn:microsoft.com/office/officeart/2005/8/layout/hierarchy3"/>
    <dgm:cxn modelId="{69544A76-A6CB-1A43-97D1-EFE650DEA537}" type="presOf" srcId="{E08C19F8-0C21-E042-B2C5-09521F30EE1B}" destId="{E5D5E813-6DE9-4E40-8F44-F8C50CB4CDDA}" srcOrd="0" destOrd="0" presId="urn:microsoft.com/office/officeart/2005/8/layout/hierarchy3"/>
    <dgm:cxn modelId="{D316B87A-CC7C-254D-9E07-C41D2A0DDD57}" type="presOf" srcId="{B1C9846A-79A6-3F47-8C7E-375C0D96AE37}" destId="{AB315D8F-E780-254B-9F44-7BA10297AC59}" srcOrd="1" destOrd="0" presId="urn:microsoft.com/office/officeart/2005/8/layout/hierarchy3"/>
    <dgm:cxn modelId="{9CACEC7A-E21B-E64F-9F29-508391A78CFC}" srcId="{069A43DC-F152-6C48-8B6F-905C5580DA5F}" destId="{B1C9846A-79A6-3F47-8C7E-375C0D96AE37}" srcOrd="2" destOrd="0" parTransId="{848AD6C9-90BB-D24F-A5A0-0B7736C84FF7}" sibTransId="{E33D7D24-002D-054F-98F5-014C51DAEB49}"/>
    <dgm:cxn modelId="{9408D881-24E6-7F4D-9DB3-CF478A26730E}" type="presOf" srcId="{BC257BF5-B4B7-2A4C-B660-8080C2FB3107}" destId="{4A92AE91-E2F5-5F45-8188-225B05638C38}" srcOrd="0" destOrd="0" presId="urn:microsoft.com/office/officeart/2005/8/layout/hierarchy3"/>
    <dgm:cxn modelId="{43FDE081-0285-5149-A16B-A7F81D48FFD3}" type="presOf" srcId="{8FAB3D57-D782-1047-839B-E9D704990F71}" destId="{2087E852-3D65-BB48-B3C7-ED1CF0034CB2}" srcOrd="1" destOrd="0" presId="urn:microsoft.com/office/officeart/2005/8/layout/hierarchy3"/>
    <dgm:cxn modelId="{4D12DA8C-8B52-584E-9F1B-AC8F77EC7578}" type="presOf" srcId="{AD3CB6A3-E927-9D4C-9B2D-D0B633C908C1}" destId="{5C41466E-7D76-3849-A560-1FB9CEE4C473}" srcOrd="0" destOrd="0" presId="urn:microsoft.com/office/officeart/2005/8/layout/hierarchy3"/>
    <dgm:cxn modelId="{8AF4FCA0-A099-E342-A59A-9B9E195E623A}" srcId="{B1C9846A-79A6-3F47-8C7E-375C0D96AE37}" destId="{54AA6C7E-BB94-9C41-A53A-B55AC3B8353A}" srcOrd="1" destOrd="0" parTransId="{0020B1B0-F448-ED46-AB8E-55706EFBF618}" sibTransId="{D139DDEA-7491-F54F-AFF4-BE4B878595FB}"/>
    <dgm:cxn modelId="{E7B09EA1-A3B9-2143-B89D-44C8A160CD6A}" type="presOf" srcId="{DABB924E-7EC2-D349-9BB2-3515C47E2553}" destId="{4F838953-9C5B-A64B-909A-F07CF0F546B5}" srcOrd="0" destOrd="0" presId="urn:microsoft.com/office/officeart/2005/8/layout/hierarchy3"/>
    <dgm:cxn modelId="{64952FA2-EED4-1348-AEA1-D414ABFC71CA}" type="presOf" srcId="{432EFADE-3638-C04A-A242-9E4052FB0D73}" destId="{9E2CC904-11E7-B943-8903-CAC40E6C83B5}" srcOrd="0" destOrd="0" presId="urn:microsoft.com/office/officeart/2005/8/layout/hierarchy3"/>
    <dgm:cxn modelId="{2D7FACA3-CFE7-5947-8C8C-809CA4B100DA}" type="presOf" srcId="{A653041F-F958-6E4F-834E-5F0EBB95CED0}" destId="{1D0785BB-0C7C-124D-9AD5-61FF0A76E338}" srcOrd="0" destOrd="0" presId="urn:microsoft.com/office/officeart/2005/8/layout/hierarchy3"/>
    <dgm:cxn modelId="{1D3D7DA8-7BF5-FA45-9C20-5043D8812206}" type="presOf" srcId="{C2B496AC-88C7-3A40-BE73-FC7FBEF0A729}" destId="{2F699BB8-72F5-2348-B988-1FE526E3D6E5}" srcOrd="0" destOrd="0" presId="urn:microsoft.com/office/officeart/2005/8/layout/hierarchy3"/>
    <dgm:cxn modelId="{BC0C76AB-945A-6B4E-8C19-1983362BB871}" srcId="{069A43DC-F152-6C48-8B6F-905C5580DA5F}" destId="{E2142865-5119-7E42-9A93-FD0AD584C0A2}" srcOrd="6" destOrd="0" parTransId="{76634CB9-C54B-3444-AA14-961B290FFAB6}" sibTransId="{50CFBA3E-A397-0D45-9B22-1AA9334329D5}"/>
    <dgm:cxn modelId="{B1C6CBB4-4B72-0F4A-8767-EC91212A8ED2}" type="presOf" srcId="{A7AF2BF6-FE9C-1D4F-A637-C7D48D4350AC}" destId="{137AC092-8370-A342-9D3B-8A8BD6AD6882}" srcOrd="0" destOrd="0" presId="urn:microsoft.com/office/officeart/2005/8/layout/hierarchy3"/>
    <dgm:cxn modelId="{9B6FCEBC-F849-2D43-B03C-6BA8F7C35789}" type="presOf" srcId="{F1AEB025-E1BE-DB42-B038-D7537421B6EF}" destId="{C72E85A8-945B-724F-B9F0-3AB72FCE736E}" srcOrd="0" destOrd="0" presId="urn:microsoft.com/office/officeart/2005/8/layout/hierarchy3"/>
    <dgm:cxn modelId="{87AD94BD-721E-2246-8BDF-513AE533C238}" srcId="{6E153169-51EB-A045-BC30-1F25E6887207}" destId="{DABB924E-7EC2-D349-9BB2-3515C47E2553}" srcOrd="1" destOrd="0" parTransId="{A653041F-F958-6E4F-834E-5F0EBB95CED0}" sibTransId="{BCFB455D-9602-894E-87CA-6B9C1CAC8EF3}"/>
    <dgm:cxn modelId="{91928ABF-FA6A-4643-91AF-6514E637B5EA}" type="presOf" srcId="{A7AF2BF6-FE9C-1D4F-A637-C7D48D4350AC}" destId="{0773C19D-7871-9943-8C65-BA16AB3E63D8}" srcOrd="1" destOrd="0" presId="urn:microsoft.com/office/officeart/2005/8/layout/hierarchy3"/>
    <dgm:cxn modelId="{7FB009CD-B69B-FD46-9C73-EFFD7177860F}" type="presOf" srcId="{5D487E1D-BCFC-2148-A250-9407753683E5}" destId="{D43885A3-AEB4-1148-B653-64A9018ED496}" srcOrd="0" destOrd="0" presId="urn:microsoft.com/office/officeart/2005/8/layout/hierarchy3"/>
    <dgm:cxn modelId="{1198A7CD-7F94-FE4B-98EE-3810A60DBEA5}" srcId="{069A43DC-F152-6C48-8B6F-905C5580DA5F}" destId="{A7AF2BF6-FE9C-1D4F-A637-C7D48D4350AC}" srcOrd="4" destOrd="0" parTransId="{B26339D1-C533-4749-9737-F93D72B20466}" sibTransId="{0B368367-0B79-FB40-9FDE-05456DF8A82C}"/>
    <dgm:cxn modelId="{4A12B9CE-40AA-7249-AA4A-19C13B0C206A}" type="presOf" srcId="{069A43DC-F152-6C48-8B6F-905C5580DA5F}" destId="{E4B31E3D-6C56-404C-AC51-A61FB717707B}" srcOrd="0" destOrd="0" presId="urn:microsoft.com/office/officeart/2005/8/layout/hierarchy3"/>
    <dgm:cxn modelId="{2556E4D3-6C02-304A-9AFF-F95714B7F30F}" srcId="{B1C9846A-79A6-3F47-8C7E-375C0D96AE37}" destId="{8585DB65-CDBA-E244-B0B6-F0B1E7F3BFDD}" srcOrd="0" destOrd="0" parTransId="{E01224F9-0D80-E845-ACB6-7358EABF2A4F}" sibTransId="{8C01DB59-2E08-2E4C-B256-9A796A79055A}"/>
    <dgm:cxn modelId="{65C84BDB-D59F-4341-82D1-05F9CB356210}" srcId="{E08C19F8-0C21-E042-B2C5-09521F30EE1B}" destId="{BC257BF5-B4B7-2A4C-B660-8080C2FB3107}" srcOrd="0" destOrd="0" parTransId="{D4BC4D3B-17BD-A94B-A4B8-7DA679A217C6}" sibTransId="{412FF7C8-BDA4-004C-9494-22A561002517}"/>
    <dgm:cxn modelId="{D1AE56DC-1CDE-C442-980E-4674D2A3F9EC}" srcId="{E2142865-5119-7E42-9A93-FD0AD584C0A2}" destId="{58973DED-8584-1C4E-BF87-5DCE0CFA723F}" srcOrd="0" destOrd="0" parTransId="{5F550F90-624C-2B4A-AD27-BF9A4756D187}" sibTransId="{D3A1EA69-E1C9-B04E-ADB7-FA91536857D8}"/>
    <dgm:cxn modelId="{74BD24E0-D1B0-2743-A40E-9FCF8DF5FFB2}" type="presOf" srcId="{6E153169-51EB-A045-BC30-1F25E6887207}" destId="{890CC294-18CF-E146-A454-5B89D49D8CB9}" srcOrd="0" destOrd="0" presId="urn:microsoft.com/office/officeart/2005/8/layout/hierarchy3"/>
    <dgm:cxn modelId="{E64AE7E0-CAB6-E84D-84ED-E4D71228A27C}" type="presOf" srcId="{A63A0878-DB8F-B34B-833A-207AE2E93CAD}" destId="{94500DD5-3913-0044-9E70-7B871B78C21A}" srcOrd="0" destOrd="0" presId="urn:microsoft.com/office/officeart/2005/8/layout/hierarchy3"/>
    <dgm:cxn modelId="{98ACD1E1-A85D-8B4C-872D-B98016E9FEFE}" type="presOf" srcId="{E08C19F8-0C21-E042-B2C5-09521F30EE1B}" destId="{37BDB5CD-CD2C-5B43-BBE3-F23E94605922}" srcOrd="1" destOrd="0" presId="urn:microsoft.com/office/officeart/2005/8/layout/hierarchy3"/>
    <dgm:cxn modelId="{F97B52E6-0674-274F-9438-65BF6010E6AA}" srcId="{6E153169-51EB-A045-BC30-1F25E6887207}" destId="{5D487E1D-BCFC-2148-A250-9407753683E5}" srcOrd="0" destOrd="0" parTransId="{748EC4C0-2B3C-E14D-948B-6D9487089195}" sibTransId="{3AB6E941-833D-FD4B-84C6-73131E7D4FB3}"/>
    <dgm:cxn modelId="{304ED4E6-641E-454F-98A1-954873DEF8A8}" srcId="{8FAB3D57-D782-1047-839B-E9D704990F71}" destId="{28618E96-4265-584B-849D-F9844D9AB917}" srcOrd="0" destOrd="0" parTransId="{D76FCF61-62EE-CF48-A8D5-40DF03B3351B}" sibTransId="{7C33F4B9-44FF-AC44-A944-A37C6305BA4A}"/>
    <dgm:cxn modelId="{85DE71E8-8D39-9544-A381-1D479EB71E49}" type="presOf" srcId="{B1C9846A-79A6-3F47-8C7E-375C0D96AE37}" destId="{F7AB30B5-7895-DF44-B710-6B95A638D5FB}" srcOrd="0" destOrd="0" presId="urn:microsoft.com/office/officeart/2005/8/layout/hierarchy3"/>
    <dgm:cxn modelId="{777F6BF1-4A0C-2D41-A101-036D35C12BA6}" type="presOf" srcId="{0327FE21-0EC3-2B44-A13A-22575C393613}" destId="{E83C12F1-9BD9-AF4C-8FA0-FA4BAC831AC0}" srcOrd="0" destOrd="0" presId="urn:microsoft.com/office/officeart/2005/8/layout/hierarchy3"/>
    <dgm:cxn modelId="{A7CCA6F6-D760-6D47-B8B6-4C748BB337F0}" type="presOf" srcId="{28618E96-4265-584B-849D-F9844D9AB917}" destId="{64F7E689-B9A6-E94C-90DF-B0E59A9A1F99}" srcOrd="0" destOrd="0" presId="urn:microsoft.com/office/officeart/2005/8/layout/hierarchy3"/>
    <dgm:cxn modelId="{8897A1F7-36C8-5B43-AB8A-B828070C99AB}" type="presOf" srcId="{E2142865-5119-7E42-9A93-FD0AD584C0A2}" destId="{773FD3E6-6061-1B4C-9B1F-F829EFAAF07B}" srcOrd="0" destOrd="0" presId="urn:microsoft.com/office/officeart/2005/8/layout/hierarchy3"/>
    <dgm:cxn modelId="{4AB6BEF8-0A13-4A4A-BFF6-B46CBE999AAA}" type="presOf" srcId="{8FAB3D57-D782-1047-839B-E9D704990F71}" destId="{3E5F6C75-7481-5F47-8C24-1A11E9276369}" srcOrd="0" destOrd="0" presId="urn:microsoft.com/office/officeart/2005/8/layout/hierarchy3"/>
    <dgm:cxn modelId="{FB01DAD4-078C-1A49-ACE6-6BBACE5D7008}" type="presParOf" srcId="{E4B31E3D-6C56-404C-AC51-A61FB717707B}" destId="{F5944F43-E7CF-C249-8C72-1856D4B4A13E}" srcOrd="0" destOrd="0" presId="urn:microsoft.com/office/officeart/2005/8/layout/hierarchy3"/>
    <dgm:cxn modelId="{6B20D8D1-CDE0-8A46-B864-DECDE99062D5}" type="presParOf" srcId="{F5944F43-E7CF-C249-8C72-1856D4B4A13E}" destId="{C223EBF8-9F24-E340-B52C-D564176E8251}" srcOrd="0" destOrd="0" presId="urn:microsoft.com/office/officeart/2005/8/layout/hierarchy3"/>
    <dgm:cxn modelId="{B65808C0-38CA-DD4F-B881-7053F07858C3}" type="presParOf" srcId="{C223EBF8-9F24-E340-B52C-D564176E8251}" destId="{9E2CC904-11E7-B943-8903-CAC40E6C83B5}" srcOrd="0" destOrd="0" presId="urn:microsoft.com/office/officeart/2005/8/layout/hierarchy3"/>
    <dgm:cxn modelId="{04CB46CA-4DF2-214F-A908-99CD7539E212}" type="presParOf" srcId="{C223EBF8-9F24-E340-B52C-D564176E8251}" destId="{1E8231FB-D18E-6C4C-A550-BE29FF615478}" srcOrd="1" destOrd="0" presId="urn:microsoft.com/office/officeart/2005/8/layout/hierarchy3"/>
    <dgm:cxn modelId="{D15C0066-20AB-F24D-821D-5D93E479B9C5}" type="presParOf" srcId="{F5944F43-E7CF-C249-8C72-1856D4B4A13E}" destId="{FBB271EA-1A3D-EA46-8BEF-F1BCC5221A59}" srcOrd="1" destOrd="0" presId="urn:microsoft.com/office/officeart/2005/8/layout/hierarchy3"/>
    <dgm:cxn modelId="{2C6FB1E7-C5A2-2E41-80D5-2F26E5D866A4}" type="presParOf" srcId="{FBB271EA-1A3D-EA46-8BEF-F1BCC5221A59}" destId="{C72E85A8-945B-724F-B9F0-3AB72FCE736E}" srcOrd="0" destOrd="0" presId="urn:microsoft.com/office/officeart/2005/8/layout/hierarchy3"/>
    <dgm:cxn modelId="{7AEB87A1-F3ED-6D4C-946D-7E501235A738}" type="presParOf" srcId="{FBB271EA-1A3D-EA46-8BEF-F1BCC5221A59}" destId="{7D32A654-B152-1B4E-9485-CD38A8E016AB}" srcOrd="1" destOrd="0" presId="urn:microsoft.com/office/officeart/2005/8/layout/hierarchy3"/>
    <dgm:cxn modelId="{4A2FA9F5-206C-B040-AC22-066C45DB8A02}" type="presParOf" srcId="{FBB271EA-1A3D-EA46-8BEF-F1BCC5221A59}" destId="{2F699BB8-72F5-2348-B988-1FE526E3D6E5}" srcOrd="2" destOrd="0" presId="urn:microsoft.com/office/officeart/2005/8/layout/hierarchy3"/>
    <dgm:cxn modelId="{E849984A-5B77-DE4F-ADB7-FE59BE688DC5}" type="presParOf" srcId="{FBB271EA-1A3D-EA46-8BEF-F1BCC5221A59}" destId="{94500DD5-3913-0044-9E70-7B871B78C21A}" srcOrd="3" destOrd="0" presId="urn:microsoft.com/office/officeart/2005/8/layout/hierarchy3"/>
    <dgm:cxn modelId="{C02BB257-099F-BC45-8F5B-91A96FB20556}" type="presParOf" srcId="{E4B31E3D-6C56-404C-AC51-A61FB717707B}" destId="{55EB91A9-016B-0149-B0C8-3D6357152DFD}" srcOrd="1" destOrd="0" presId="urn:microsoft.com/office/officeart/2005/8/layout/hierarchy3"/>
    <dgm:cxn modelId="{06A8AC42-42D2-2F48-8082-1B378467047F}" type="presParOf" srcId="{55EB91A9-016B-0149-B0C8-3D6357152DFD}" destId="{99725FE9-EE84-5A41-B4E9-A20FF3785D37}" srcOrd="0" destOrd="0" presId="urn:microsoft.com/office/officeart/2005/8/layout/hierarchy3"/>
    <dgm:cxn modelId="{87681BD0-C982-D04F-B3D9-CB59F7ECE81C}" type="presParOf" srcId="{99725FE9-EE84-5A41-B4E9-A20FF3785D37}" destId="{3E5F6C75-7481-5F47-8C24-1A11E9276369}" srcOrd="0" destOrd="0" presId="urn:microsoft.com/office/officeart/2005/8/layout/hierarchy3"/>
    <dgm:cxn modelId="{9A3F94A6-C764-9B44-BB1E-92E5E5CBE668}" type="presParOf" srcId="{99725FE9-EE84-5A41-B4E9-A20FF3785D37}" destId="{2087E852-3D65-BB48-B3C7-ED1CF0034CB2}" srcOrd="1" destOrd="0" presId="urn:microsoft.com/office/officeart/2005/8/layout/hierarchy3"/>
    <dgm:cxn modelId="{3CB32B19-DB9E-B842-932C-B41B397F57D1}" type="presParOf" srcId="{55EB91A9-016B-0149-B0C8-3D6357152DFD}" destId="{325388ED-5E9F-6543-BEAC-D893C0E76DC2}" srcOrd="1" destOrd="0" presId="urn:microsoft.com/office/officeart/2005/8/layout/hierarchy3"/>
    <dgm:cxn modelId="{2EEBFDBC-D438-784E-94A5-E327CB806AF4}" type="presParOf" srcId="{325388ED-5E9F-6543-BEAC-D893C0E76DC2}" destId="{5DD7A597-2936-7A41-9871-3C98C6B735BD}" srcOrd="0" destOrd="0" presId="urn:microsoft.com/office/officeart/2005/8/layout/hierarchy3"/>
    <dgm:cxn modelId="{D6A42BB9-F02E-6D41-B79F-807F23411B57}" type="presParOf" srcId="{325388ED-5E9F-6543-BEAC-D893C0E76DC2}" destId="{64F7E689-B9A6-E94C-90DF-B0E59A9A1F99}" srcOrd="1" destOrd="0" presId="urn:microsoft.com/office/officeart/2005/8/layout/hierarchy3"/>
    <dgm:cxn modelId="{1EFA2B83-CEB1-7445-9A27-54EF006D1DBC}" type="presParOf" srcId="{325388ED-5E9F-6543-BEAC-D893C0E76DC2}" destId="{8E102D6A-0CC0-324C-91CF-A8B2B1F47E74}" srcOrd="2" destOrd="0" presId="urn:microsoft.com/office/officeart/2005/8/layout/hierarchy3"/>
    <dgm:cxn modelId="{622EA98F-CA46-8341-923E-CB85B2F4B800}" type="presParOf" srcId="{325388ED-5E9F-6543-BEAC-D893C0E76DC2}" destId="{5C41466E-7D76-3849-A560-1FB9CEE4C473}" srcOrd="3" destOrd="0" presId="urn:microsoft.com/office/officeart/2005/8/layout/hierarchy3"/>
    <dgm:cxn modelId="{3C9B041D-A765-3948-9816-F3901B7F7B1C}" type="presParOf" srcId="{E4B31E3D-6C56-404C-AC51-A61FB717707B}" destId="{2DA7D7FA-4E0D-6845-B09D-3EC730EC8ECD}" srcOrd="2" destOrd="0" presId="urn:microsoft.com/office/officeart/2005/8/layout/hierarchy3"/>
    <dgm:cxn modelId="{04895EAB-33E4-1146-8CA7-A6BA3F7801C8}" type="presParOf" srcId="{2DA7D7FA-4E0D-6845-B09D-3EC730EC8ECD}" destId="{C1C75CCD-8DB0-E64C-91DB-8C75875E7576}" srcOrd="0" destOrd="0" presId="urn:microsoft.com/office/officeart/2005/8/layout/hierarchy3"/>
    <dgm:cxn modelId="{479B8549-F845-D94C-AD27-4368AFC8AB7E}" type="presParOf" srcId="{C1C75CCD-8DB0-E64C-91DB-8C75875E7576}" destId="{F7AB30B5-7895-DF44-B710-6B95A638D5FB}" srcOrd="0" destOrd="0" presId="urn:microsoft.com/office/officeart/2005/8/layout/hierarchy3"/>
    <dgm:cxn modelId="{43D68E05-6A71-AE40-A514-4C0DF854E341}" type="presParOf" srcId="{C1C75CCD-8DB0-E64C-91DB-8C75875E7576}" destId="{AB315D8F-E780-254B-9F44-7BA10297AC59}" srcOrd="1" destOrd="0" presId="urn:microsoft.com/office/officeart/2005/8/layout/hierarchy3"/>
    <dgm:cxn modelId="{04B8C01A-736F-EA4D-B2F9-964E707FB0B8}" type="presParOf" srcId="{2DA7D7FA-4E0D-6845-B09D-3EC730EC8ECD}" destId="{93004CEA-CD14-E940-85D8-AE4891E8CB9D}" srcOrd="1" destOrd="0" presId="urn:microsoft.com/office/officeart/2005/8/layout/hierarchy3"/>
    <dgm:cxn modelId="{5E9AE7E6-CAEA-784C-8D9F-7CF218B0F8E4}" type="presParOf" srcId="{93004CEA-CD14-E940-85D8-AE4891E8CB9D}" destId="{0BABC8E1-2CEA-744F-A249-7B46D5804056}" srcOrd="0" destOrd="0" presId="urn:microsoft.com/office/officeart/2005/8/layout/hierarchy3"/>
    <dgm:cxn modelId="{377F957D-5B37-E540-85D2-2630FA9E196C}" type="presParOf" srcId="{93004CEA-CD14-E940-85D8-AE4891E8CB9D}" destId="{54D516A2-8F81-CB40-9261-5F4EA9963819}" srcOrd="1" destOrd="0" presId="urn:microsoft.com/office/officeart/2005/8/layout/hierarchy3"/>
    <dgm:cxn modelId="{E0A218EA-BE3C-1349-BA68-2B279A3FD050}" type="presParOf" srcId="{93004CEA-CD14-E940-85D8-AE4891E8CB9D}" destId="{1ECC322B-1F6D-D646-B4CC-BA88032D4E8E}" srcOrd="2" destOrd="0" presId="urn:microsoft.com/office/officeart/2005/8/layout/hierarchy3"/>
    <dgm:cxn modelId="{8229AFD1-0128-EA41-8845-3E6CA40EE068}" type="presParOf" srcId="{93004CEA-CD14-E940-85D8-AE4891E8CB9D}" destId="{D9D471A9-B135-9745-BCEE-9DD3B38BE7BA}" srcOrd="3" destOrd="0" presId="urn:microsoft.com/office/officeart/2005/8/layout/hierarchy3"/>
    <dgm:cxn modelId="{BD3B9A7F-04DB-3341-827D-78700143073B}" type="presParOf" srcId="{E4B31E3D-6C56-404C-AC51-A61FB717707B}" destId="{2634A95B-2478-0745-A190-0FCB322DB28A}" srcOrd="3" destOrd="0" presId="urn:microsoft.com/office/officeart/2005/8/layout/hierarchy3"/>
    <dgm:cxn modelId="{970C7809-53AC-C745-BAD6-D6D764E5419C}" type="presParOf" srcId="{2634A95B-2478-0745-A190-0FCB322DB28A}" destId="{130941DC-65E6-6D41-A40F-B7A2784D6C7D}" srcOrd="0" destOrd="0" presId="urn:microsoft.com/office/officeart/2005/8/layout/hierarchy3"/>
    <dgm:cxn modelId="{D43724D6-65B7-9B43-B84F-CFAA3DFBC897}" type="presParOf" srcId="{130941DC-65E6-6D41-A40F-B7A2784D6C7D}" destId="{890CC294-18CF-E146-A454-5B89D49D8CB9}" srcOrd="0" destOrd="0" presId="urn:microsoft.com/office/officeart/2005/8/layout/hierarchy3"/>
    <dgm:cxn modelId="{F76E4575-9E1A-BD40-9FF5-9E892C8A24C2}" type="presParOf" srcId="{130941DC-65E6-6D41-A40F-B7A2784D6C7D}" destId="{2B5CA95A-D81A-5942-B2B6-E7C43D8DD969}" srcOrd="1" destOrd="0" presId="urn:microsoft.com/office/officeart/2005/8/layout/hierarchy3"/>
    <dgm:cxn modelId="{0FF02AA5-C79E-B243-8B55-64E977F2602E}" type="presParOf" srcId="{2634A95B-2478-0745-A190-0FCB322DB28A}" destId="{C526637B-FB37-D246-A285-62CCD05EA1C0}" srcOrd="1" destOrd="0" presId="urn:microsoft.com/office/officeart/2005/8/layout/hierarchy3"/>
    <dgm:cxn modelId="{E7E6743E-D642-1446-8B5C-36DE3EA44665}" type="presParOf" srcId="{C526637B-FB37-D246-A285-62CCD05EA1C0}" destId="{EC4183AA-98DF-2947-931C-1DA54B59C2B6}" srcOrd="0" destOrd="0" presId="urn:microsoft.com/office/officeart/2005/8/layout/hierarchy3"/>
    <dgm:cxn modelId="{1CC9B7DD-4A8E-4E45-BA68-656D95B8384C}" type="presParOf" srcId="{C526637B-FB37-D246-A285-62CCD05EA1C0}" destId="{D43885A3-AEB4-1148-B653-64A9018ED496}" srcOrd="1" destOrd="0" presId="urn:microsoft.com/office/officeart/2005/8/layout/hierarchy3"/>
    <dgm:cxn modelId="{8619C3D3-A08B-9E41-8AEC-CED5E76E5C5F}" type="presParOf" srcId="{C526637B-FB37-D246-A285-62CCD05EA1C0}" destId="{1D0785BB-0C7C-124D-9AD5-61FF0A76E338}" srcOrd="2" destOrd="0" presId="urn:microsoft.com/office/officeart/2005/8/layout/hierarchy3"/>
    <dgm:cxn modelId="{1760689E-1134-454D-84E6-E076AD437464}" type="presParOf" srcId="{C526637B-FB37-D246-A285-62CCD05EA1C0}" destId="{4F838953-9C5B-A64B-909A-F07CF0F546B5}" srcOrd="3" destOrd="0" presId="urn:microsoft.com/office/officeart/2005/8/layout/hierarchy3"/>
    <dgm:cxn modelId="{C298E069-71E2-484E-923B-AEB6B4214AB2}" type="presParOf" srcId="{E4B31E3D-6C56-404C-AC51-A61FB717707B}" destId="{4F373F73-4013-DA4A-90C6-62A27FFEDFA0}" srcOrd="4" destOrd="0" presId="urn:microsoft.com/office/officeart/2005/8/layout/hierarchy3"/>
    <dgm:cxn modelId="{7EC292FD-E454-284F-B3C1-91A1AD1603DA}" type="presParOf" srcId="{4F373F73-4013-DA4A-90C6-62A27FFEDFA0}" destId="{E568727D-6458-B440-A8AE-C699255BC796}" srcOrd="0" destOrd="0" presId="urn:microsoft.com/office/officeart/2005/8/layout/hierarchy3"/>
    <dgm:cxn modelId="{2080F338-1DFE-2E4A-B62D-365DCB5531DA}" type="presParOf" srcId="{E568727D-6458-B440-A8AE-C699255BC796}" destId="{137AC092-8370-A342-9D3B-8A8BD6AD6882}" srcOrd="0" destOrd="0" presId="urn:microsoft.com/office/officeart/2005/8/layout/hierarchy3"/>
    <dgm:cxn modelId="{86288028-46A7-C74E-853C-95FCB148C019}" type="presParOf" srcId="{E568727D-6458-B440-A8AE-C699255BC796}" destId="{0773C19D-7871-9943-8C65-BA16AB3E63D8}" srcOrd="1" destOrd="0" presId="urn:microsoft.com/office/officeart/2005/8/layout/hierarchy3"/>
    <dgm:cxn modelId="{E6A81A61-9BF2-444B-9A34-B5D9C709F006}" type="presParOf" srcId="{4F373F73-4013-DA4A-90C6-62A27FFEDFA0}" destId="{C05265B7-04ED-6647-A3B0-8BB81833B710}" srcOrd="1" destOrd="0" presId="urn:microsoft.com/office/officeart/2005/8/layout/hierarchy3"/>
    <dgm:cxn modelId="{64F2F095-00CC-6041-BE63-B12B302D1505}" type="presParOf" srcId="{C05265B7-04ED-6647-A3B0-8BB81833B710}" destId="{E8C327CF-3FAA-2441-9B16-5F4141DB1D5E}" srcOrd="0" destOrd="0" presId="urn:microsoft.com/office/officeart/2005/8/layout/hierarchy3"/>
    <dgm:cxn modelId="{B9AE072C-1934-FE40-A671-A02B4F73E675}" type="presParOf" srcId="{C05265B7-04ED-6647-A3B0-8BB81833B710}" destId="{E83C12F1-9BD9-AF4C-8FA0-FA4BAC831AC0}" srcOrd="1" destOrd="0" presId="urn:microsoft.com/office/officeart/2005/8/layout/hierarchy3"/>
    <dgm:cxn modelId="{BA7FE91D-C51A-F944-908B-4469EEDA49E8}" type="presParOf" srcId="{E4B31E3D-6C56-404C-AC51-A61FB717707B}" destId="{DACB6606-72C1-2F44-81C9-891365ED271F}" srcOrd="5" destOrd="0" presId="urn:microsoft.com/office/officeart/2005/8/layout/hierarchy3"/>
    <dgm:cxn modelId="{6E865B72-628B-854C-9595-032CA644D277}" type="presParOf" srcId="{DACB6606-72C1-2F44-81C9-891365ED271F}" destId="{C6485273-2B42-8C4F-8C3D-322F79400FBD}" srcOrd="0" destOrd="0" presId="urn:microsoft.com/office/officeart/2005/8/layout/hierarchy3"/>
    <dgm:cxn modelId="{C0DAEFB3-28E3-5349-831E-A951CE59CE0D}" type="presParOf" srcId="{C6485273-2B42-8C4F-8C3D-322F79400FBD}" destId="{E5D5E813-6DE9-4E40-8F44-F8C50CB4CDDA}" srcOrd="0" destOrd="0" presId="urn:microsoft.com/office/officeart/2005/8/layout/hierarchy3"/>
    <dgm:cxn modelId="{310967E6-3A55-DF42-B761-C4AA55EAF4FE}" type="presParOf" srcId="{C6485273-2B42-8C4F-8C3D-322F79400FBD}" destId="{37BDB5CD-CD2C-5B43-BBE3-F23E94605922}" srcOrd="1" destOrd="0" presId="urn:microsoft.com/office/officeart/2005/8/layout/hierarchy3"/>
    <dgm:cxn modelId="{95B315CE-AE90-3A4C-955C-D3CDFF015D1C}" type="presParOf" srcId="{DACB6606-72C1-2F44-81C9-891365ED271F}" destId="{F0102A31-8D5A-1546-99F1-2C3B96E0B739}" srcOrd="1" destOrd="0" presId="urn:microsoft.com/office/officeart/2005/8/layout/hierarchy3"/>
    <dgm:cxn modelId="{4E329728-6601-574F-BFF7-CCC7E9399FBB}" type="presParOf" srcId="{F0102A31-8D5A-1546-99F1-2C3B96E0B739}" destId="{38AA9953-4981-AE46-9CAF-659F46CA6FBF}" srcOrd="0" destOrd="0" presId="urn:microsoft.com/office/officeart/2005/8/layout/hierarchy3"/>
    <dgm:cxn modelId="{9DF1D52E-2EF1-AB4C-A314-A98CA6D1CECD}" type="presParOf" srcId="{F0102A31-8D5A-1546-99F1-2C3B96E0B739}" destId="{4A92AE91-E2F5-5F45-8188-225B05638C38}" srcOrd="1" destOrd="0" presId="urn:microsoft.com/office/officeart/2005/8/layout/hierarchy3"/>
    <dgm:cxn modelId="{C39F3955-CDB0-F74B-8EB7-A52B1E0FE671}" type="presParOf" srcId="{E4B31E3D-6C56-404C-AC51-A61FB717707B}" destId="{DBF54475-FC69-CB49-95FD-E7191A399F3A}" srcOrd="6" destOrd="0" presId="urn:microsoft.com/office/officeart/2005/8/layout/hierarchy3"/>
    <dgm:cxn modelId="{5A9AFCDA-1676-DC4D-BD35-4998A8A8798D}" type="presParOf" srcId="{DBF54475-FC69-CB49-95FD-E7191A399F3A}" destId="{68FF1487-7E1D-8846-8501-DD32AB192307}" srcOrd="0" destOrd="0" presId="urn:microsoft.com/office/officeart/2005/8/layout/hierarchy3"/>
    <dgm:cxn modelId="{C35F6481-E4FF-4B42-8FD1-CDAA400ADFB6}" type="presParOf" srcId="{68FF1487-7E1D-8846-8501-DD32AB192307}" destId="{773FD3E6-6061-1B4C-9B1F-F829EFAAF07B}" srcOrd="0" destOrd="0" presId="urn:microsoft.com/office/officeart/2005/8/layout/hierarchy3"/>
    <dgm:cxn modelId="{C7FDCFD5-2E7D-6441-8484-9D4EE1304052}" type="presParOf" srcId="{68FF1487-7E1D-8846-8501-DD32AB192307}" destId="{3A54AE1A-984F-6846-8BAE-9BD92DB129D1}" srcOrd="1" destOrd="0" presId="urn:microsoft.com/office/officeart/2005/8/layout/hierarchy3"/>
    <dgm:cxn modelId="{B4A4FB62-E0D3-3C47-93DC-07E5C91FE112}" type="presParOf" srcId="{DBF54475-FC69-CB49-95FD-E7191A399F3A}" destId="{3BB0AEE9-27C9-AA4D-928C-05CB6CFB5F5E}" srcOrd="1" destOrd="0" presId="urn:microsoft.com/office/officeart/2005/8/layout/hierarchy3"/>
    <dgm:cxn modelId="{3F2B7DCC-4C7C-4B45-A8FA-0F349009F4C0}" type="presParOf" srcId="{3BB0AEE9-27C9-AA4D-928C-05CB6CFB5F5E}" destId="{2FC9790F-9FA4-6044-857C-18E0EC389A80}" srcOrd="0" destOrd="0" presId="urn:microsoft.com/office/officeart/2005/8/layout/hierarchy3"/>
    <dgm:cxn modelId="{A55098EE-574C-7247-907C-1EB1E23DAD8A}" type="presParOf" srcId="{3BB0AEE9-27C9-AA4D-928C-05CB6CFB5F5E}" destId="{0129ADAD-F8A5-4A47-A2C5-964181F6F606}"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0EE8C8B-16BE-4EF5-A4D5-D0E696039AB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90318CE-F4EA-4072-9164-9FFC28102C77}">
      <dgm:prSet/>
      <dgm:spPr/>
      <dgm:t>
        <a:bodyPr/>
        <a:lstStyle/>
        <a:p>
          <a:r>
            <a:rPr lang="en-US"/>
            <a:t>Model Accuracy</a:t>
          </a:r>
        </a:p>
      </dgm:t>
    </dgm:pt>
    <dgm:pt modelId="{7E272EB6-B18C-4DCA-8A5C-17E88D25B6A7}" type="parTrans" cxnId="{CB5F7E0F-12CD-44C7-A1A2-F567A1BAD3FA}">
      <dgm:prSet/>
      <dgm:spPr/>
      <dgm:t>
        <a:bodyPr/>
        <a:lstStyle/>
        <a:p>
          <a:endParaRPr lang="en-US"/>
        </a:p>
      </dgm:t>
    </dgm:pt>
    <dgm:pt modelId="{D9D449E7-92F5-409F-B7D4-B828CF8457A5}" type="sibTrans" cxnId="{CB5F7E0F-12CD-44C7-A1A2-F567A1BAD3FA}">
      <dgm:prSet/>
      <dgm:spPr/>
      <dgm:t>
        <a:bodyPr/>
        <a:lstStyle/>
        <a:p>
          <a:endParaRPr lang="en-US"/>
        </a:p>
      </dgm:t>
    </dgm:pt>
    <dgm:pt modelId="{ED5E7E0E-719F-42D4-889A-D4CA7B0161CF}">
      <dgm:prSet/>
      <dgm:spPr/>
      <dgm:t>
        <a:bodyPr/>
        <a:lstStyle/>
        <a:p>
          <a:r>
            <a:rPr lang="en-US"/>
            <a:t>Random Forest (7-Class): 51.33% (struggled with class imbalance)</a:t>
          </a:r>
        </a:p>
      </dgm:t>
    </dgm:pt>
    <dgm:pt modelId="{3DD5CF42-87E5-4151-9D1A-2F6047EC2E33}" type="parTrans" cxnId="{6121C580-7B7C-4508-B9E9-AD507ED897AD}">
      <dgm:prSet/>
      <dgm:spPr/>
      <dgm:t>
        <a:bodyPr/>
        <a:lstStyle/>
        <a:p>
          <a:endParaRPr lang="en-US"/>
        </a:p>
      </dgm:t>
    </dgm:pt>
    <dgm:pt modelId="{2894440C-F42A-4512-A7FD-FE7257CD6612}" type="sibTrans" cxnId="{6121C580-7B7C-4508-B9E9-AD507ED897AD}">
      <dgm:prSet/>
      <dgm:spPr/>
      <dgm:t>
        <a:bodyPr/>
        <a:lstStyle/>
        <a:p>
          <a:endParaRPr lang="en-US"/>
        </a:p>
      </dgm:t>
    </dgm:pt>
    <dgm:pt modelId="{7550CA84-2FAE-49F7-ABE8-A0CA1D965658}">
      <dgm:prSet/>
      <dgm:spPr/>
      <dgm:t>
        <a:bodyPr/>
        <a:lstStyle/>
        <a:p>
          <a:r>
            <a:rPr lang="en-US"/>
            <a:t>XGBoost (7-Class): 52.88% (slight improvement)</a:t>
          </a:r>
        </a:p>
      </dgm:t>
    </dgm:pt>
    <dgm:pt modelId="{FF6B5C42-1D95-4330-9556-E67046BD65B6}" type="parTrans" cxnId="{BC591A2A-3818-40E8-B644-D5DF87FB628B}">
      <dgm:prSet/>
      <dgm:spPr/>
      <dgm:t>
        <a:bodyPr/>
        <a:lstStyle/>
        <a:p>
          <a:endParaRPr lang="en-US"/>
        </a:p>
      </dgm:t>
    </dgm:pt>
    <dgm:pt modelId="{3434BE4B-A5DF-49D6-BCE2-D706C893EBE2}" type="sibTrans" cxnId="{BC591A2A-3818-40E8-B644-D5DF87FB628B}">
      <dgm:prSet/>
      <dgm:spPr/>
      <dgm:t>
        <a:bodyPr/>
        <a:lstStyle/>
        <a:p>
          <a:endParaRPr lang="en-US"/>
        </a:p>
      </dgm:t>
    </dgm:pt>
    <dgm:pt modelId="{8938C04C-6D48-43A1-A07A-9BE76FAE8364}">
      <dgm:prSet/>
      <dgm:spPr/>
      <dgm:t>
        <a:bodyPr/>
        <a:lstStyle/>
        <a:p>
          <a:r>
            <a:rPr lang="en-US"/>
            <a:t>Final Model (5-Class): 92% (major improvement after simplifying classes)</a:t>
          </a:r>
        </a:p>
      </dgm:t>
    </dgm:pt>
    <dgm:pt modelId="{49E95FBD-D94F-4C6E-8DFD-9ABE3F38AE9E}" type="parTrans" cxnId="{0DBA5906-37D3-4CA7-B82B-958A46CE738C}">
      <dgm:prSet/>
      <dgm:spPr/>
      <dgm:t>
        <a:bodyPr/>
        <a:lstStyle/>
        <a:p>
          <a:endParaRPr lang="en-US"/>
        </a:p>
      </dgm:t>
    </dgm:pt>
    <dgm:pt modelId="{429D124D-BF51-411D-A566-AA407933CDD8}" type="sibTrans" cxnId="{0DBA5906-37D3-4CA7-B82B-958A46CE738C}">
      <dgm:prSet/>
      <dgm:spPr/>
      <dgm:t>
        <a:bodyPr/>
        <a:lstStyle/>
        <a:p>
          <a:endParaRPr lang="en-US"/>
        </a:p>
      </dgm:t>
    </dgm:pt>
    <dgm:pt modelId="{D72F3849-9261-4FAB-BB1B-BE91B13BE560}">
      <dgm:prSet/>
      <dgm:spPr/>
      <dgm:t>
        <a:bodyPr/>
        <a:lstStyle/>
        <a:p>
          <a:r>
            <a:rPr lang="en-US"/>
            <a:t>F1-Score (Balancing Precision &amp; Recall)</a:t>
          </a:r>
        </a:p>
      </dgm:t>
    </dgm:pt>
    <dgm:pt modelId="{0A1F383B-FC10-470B-89F1-7975603D1294}" type="parTrans" cxnId="{CDF46327-827F-4B9D-81E5-1FA079DB1D1F}">
      <dgm:prSet/>
      <dgm:spPr/>
      <dgm:t>
        <a:bodyPr/>
        <a:lstStyle/>
        <a:p>
          <a:endParaRPr lang="en-US"/>
        </a:p>
      </dgm:t>
    </dgm:pt>
    <dgm:pt modelId="{1DEADA63-A336-478F-AAD3-591CE1350EBD}" type="sibTrans" cxnId="{CDF46327-827F-4B9D-81E5-1FA079DB1D1F}">
      <dgm:prSet/>
      <dgm:spPr/>
      <dgm:t>
        <a:bodyPr/>
        <a:lstStyle/>
        <a:p>
          <a:endParaRPr lang="en-US"/>
        </a:p>
      </dgm:t>
    </dgm:pt>
    <dgm:pt modelId="{2EF7EBCB-4A88-4B91-82FB-E7E15C76B025}">
      <dgm:prSet/>
      <dgm:spPr/>
      <dgm:t>
        <a:bodyPr/>
        <a:lstStyle/>
        <a:p>
          <a:r>
            <a:rPr lang="en-US"/>
            <a:t>Random Forest (7-Class):</a:t>
          </a:r>
        </a:p>
      </dgm:t>
    </dgm:pt>
    <dgm:pt modelId="{4886DBE0-07A9-43C6-814C-C2969501946A}" type="parTrans" cxnId="{5A288D79-612D-402C-80FC-BD77A92E57BC}">
      <dgm:prSet/>
      <dgm:spPr/>
      <dgm:t>
        <a:bodyPr/>
        <a:lstStyle/>
        <a:p>
          <a:endParaRPr lang="en-US"/>
        </a:p>
      </dgm:t>
    </dgm:pt>
    <dgm:pt modelId="{D96E3184-0C4C-4522-AF59-7ED0D8B2631E}" type="sibTrans" cxnId="{5A288D79-612D-402C-80FC-BD77A92E57BC}">
      <dgm:prSet/>
      <dgm:spPr/>
      <dgm:t>
        <a:bodyPr/>
        <a:lstStyle/>
        <a:p>
          <a:endParaRPr lang="en-US"/>
        </a:p>
      </dgm:t>
    </dgm:pt>
    <dgm:pt modelId="{606DA08B-3D4A-443F-B778-BB149E44F438}">
      <dgm:prSet/>
      <dgm:spPr/>
      <dgm:t>
        <a:bodyPr/>
        <a:lstStyle/>
        <a:p>
          <a:r>
            <a:rPr lang="en-US"/>
            <a:t>Macro: 0.25 (poor performance, imbalance impacts minority classes)</a:t>
          </a:r>
        </a:p>
      </dgm:t>
    </dgm:pt>
    <dgm:pt modelId="{2E30F47A-465B-4314-ABDD-7460155706EE}" type="parTrans" cxnId="{1B7B73F2-4A98-4001-846C-D16B931A24B8}">
      <dgm:prSet/>
      <dgm:spPr/>
      <dgm:t>
        <a:bodyPr/>
        <a:lstStyle/>
        <a:p>
          <a:endParaRPr lang="en-US"/>
        </a:p>
      </dgm:t>
    </dgm:pt>
    <dgm:pt modelId="{E72A42EA-BC65-4E72-B147-0B8B95CE0689}" type="sibTrans" cxnId="{1B7B73F2-4A98-4001-846C-D16B931A24B8}">
      <dgm:prSet/>
      <dgm:spPr/>
      <dgm:t>
        <a:bodyPr/>
        <a:lstStyle/>
        <a:p>
          <a:endParaRPr lang="en-US"/>
        </a:p>
      </dgm:t>
    </dgm:pt>
    <dgm:pt modelId="{CFC5BC6F-8C85-4AA0-AF53-F6A6A2594CCC}">
      <dgm:prSet/>
      <dgm:spPr/>
      <dgm:t>
        <a:bodyPr/>
        <a:lstStyle/>
        <a:p>
          <a:r>
            <a:rPr lang="en-US"/>
            <a:t>Weighted: 0.57 (dominated by majority classes)</a:t>
          </a:r>
        </a:p>
      </dgm:t>
    </dgm:pt>
    <dgm:pt modelId="{190D67BE-8C61-4B78-BFF1-101FB4E84053}" type="parTrans" cxnId="{093041CF-D6A4-46E0-951B-1DDA0B5975C0}">
      <dgm:prSet/>
      <dgm:spPr/>
      <dgm:t>
        <a:bodyPr/>
        <a:lstStyle/>
        <a:p>
          <a:endParaRPr lang="en-US"/>
        </a:p>
      </dgm:t>
    </dgm:pt>
    <dgm:pt modelId="{D1059E42-E90D-4B2C-8FA0-9D16345A1B4D}" type="sibTrans" cxnId="{093041CF-D6A4-46E0-951B-1DDA0B5975C0}">
      <dgm:prSet/>
      <dgm:spPr/>
      <dgm:t>
        <a:bodyPr/>
        <a:lstStyle/>
        <a:p>
          <a:endParaRPr lang="en-US"/>
        </a:p>
      </dgm:t>
    </dgm:pt>
    <dgm:pt modelId="{867149C2-6292-456B-82D0-6ED05EC3AB8D}">
      <dgm:prSet/>
      <dgm:spPr/>
      <dgm:t>
        <a:bodyPr/>
        <a:lstStyle/>
        <a:p>
          <a:r>
            <a:rPr lang="en-US"/>
            <a:t>XGBoost (7-Class):</a:t>
          </a:r>
        </a:p>
      </dgm:t>
    </dgm:pt>
    <dgm:pt modelId="{5CD00E69-D0AD-4D86-B1DE-E0EFFBBE42F2}" type="parTrans" cxnId="{D2231217-9604-4777-8118-9421055B238B}">
      <dgm:prSet/>
      <dgm:spPr/>
      <dgm:t>
        <a:bodyPr/>
        <a:lstStyle/>
        <a:p>
          <a:endParaRPr lang="en-US"/>
        </a:p>
      </dgm:t>
    </dgm:pt>
    <dgm:pt modelId="{A4C084DD-B7D0-4B66-896A-AAA242A5D578}" type="sibTrans" cxnId="{D2231217-9604-4777-8118-9421055B238B}">
      <dgm:prSet/>
      <dgm:spPr/>
      <dgm:t>
        <a:bodyPr/>
        <a:lstStyle/>
        <a:p>
          <a:endParaRPr lang="en-US"/>
        </a:p>
      </dgm:t>
    </dgm:pt>
    <dgm:pt modelId="{246C51CA-A578-463D-8F5F-8F8B31DA5DD7}">
      <dgm:prSet/>
      <dgm:spPr/>
      <dgm:t>
        <a:bodyPr/>
        <a:lstStyle/>
        <a:p>
          <a:r>
            <a:rPr lang="en-US"/>
            <a:t>Macro: 0.20</a:t>
          </a:r>
        </a:p>
      </dgm:t>
    </dgm:pt>
    <dgm:pt modelId="{49E72BD0-FB82-4612-BDBD-B9FB1C9D4A60}" type="parTrans" cxnId="{3CB86FB3-995B-4CEC-84A6-490B145F4393}">
      <dgm:prSet/>
      <dgm:spPr/>
      <dgm:t>
        <a:bodyPr/>
        <a:lstStyle/>
        <a:p>
          <a:endParaRPr lang="en-US"/>
        </a:p>
      </dgm:t>
    </dgm:pt>
    <dgm:pt modelId="{60D96A73-6266-474F-BD64-46211846B775}" type="sibTrans" cxnId="{3CB86FB3-995B-4CEC-84A6-490B145F4393}">
      <dgm:prSet/>
      <dgm:spPr/>
      <dgm:t>
        <a:bodyPr/>
        <a:lstStyle/>
        <a:p>
          <a:endParaRPr lang="en-US"/>
        </a:p>
      </dgm:t>
    </dgm:pt>
    <dgm:pt modelId="{B07E1580-ADDE-4D12-99EB-34DC2C88223D}">
      <dgm:prSet/>
      <dgm:spPr/>
      <dgm:t>
        <a:bodyPr/>
        <a:lstStyle/>
        <a:p>
          <a:r>
            <a:rPr lang="en-US"/>
            <a:t>Weighted: 0.53 (also dominated by majority classes)</a:t>
          </a:r>
        </a:p>
      </dgm:t>
    </dgm:pt>
    <dgm:pt modelId="{A5488CC6-1283-4CDB-B0B2-299AD84401AD}" type="parTrans" cxnId="{A48083E6-5BB6-46CA-9B6C-CE3C3266FF6A}">
      <dgm:prSet/>
      <dgm:spPr/>
      <dgm:t>
        <a:bodyPr/>
        <a:lstStyle/>
        <a:p>
          <a:endParaRPr lang="en-US"/>
        </a:p>
      </dgm:t>
    </dgm:pt>
    <dgm:pt modelId="{019AC222-D1E7-43F8-8717-4AA8B1B77352}" type="sibTrans" cxnId="{A48083E6-5BB6-46CA-9B6C-CE3C3266FF6A}">
      <dgm:prSet/>
      <dgm:spPr/>
      <dgm:t>
        <a:bodyPr/>
        <a:lstStyle/>
        <a:p>
          <a:endParaRPr lang="en-US"/>
        </a:p>
      </dgm:t>
    </dgm:pt>
    <dgm:pt modelId="{F349FF7C-9091-4F92-929D-A631EA68995F}">
      <dgm:prSet/>
      <dgm:spPr/>
      <dgm:t>
        <a:bodyPr/>
        <a:lstStyle/>
        <a:p>
          <a:r>
            <a:rPr lang="en-US"/>
            <a:t>Final Model (5-Class):</a:t>
          </a:r>
        </a:p>
      </dgm:t>
    </dgm:pt>
    <dgm:pt modelId="{6EE084DB-B217-4DC8-9508-E99933C67901}" type="parTrans" cxnId="{B262F0DA-7BC2-4DBC-876F-F9898B6F2DB0}">
      <dgm:prSet/>
      <dgm:spPr/>
      <dgm:t>
        <a:bodyPr/>
        <a:lstStyle/>
        <a:p>
          <a:endParaRPr lang="en-US"/>
        </a:p>
      </dgm:t>
    </dgm:pt>
    <dgm:pt modelId="{861D7511-077A-4038-A497-7DB6BCE029C8}" type="sibTrans" cxnId="{B262F0DA-7BC2-4DBC-876F-F9898B6F2DB0}">
      <dgm:prSet/>
      <dgm:spPr/>
      <dgm:t>
        <a:bodyPr/>
        <a:lstStyle/>
        <a:p>
          <a:endParaRPr lang="en-US"/>
        </a:p>
      </dgm:t>
    </dgm:pt>
    <dgm:pt modelId="{6295DA85-88D8-49BB-BF90-27FC767B5C92}">
      <dgm:prSet/>
      <dgm:spPr/>
      <dgm:t>
        <a:bodyPr/>
        <a:lstStyle/>
        <a:p>
          <a:r>
            <a:rPr lang="en-US"/>
            <a:t>Macro: 0.91 (balanced performance across classes, even minority)</a:t>
          </a:r>
        </a:p>
      </dgm:t>
    </dgm:pt>
    <dgm:pt modelId="{FFAD1238-15BF-4FF3-B6CC-6EAE614CA2C5}" type="parTrans" cxnId="{1B253415-8495-4F86-810A-734F74CD2851}">
      <dgm:prSet/>
      <dgm:spPr/>
      <dgm:t>
        <a:bodyPr/>
        <a:lstStyle/>
        <a:p>
          <a:endParaRPr lang="en-US"/>
        </a:p>
      </dgm:t>
    </dgm:pt>
    <dgm:pt modelId="{4B465150-1A84-4F36-942C-2261F54A6623}" type="sibTrans" cxnId="{1B253415-8495-4F86-810A-734F74CD2851}">
      <dgm:prSet/>
      <dgm:spPr/>
      <dgm:t>
        <a:bodyPr/>
        <a:lstStyle/>
        <a:p>
          <a:endParaRPr lang="en-US"/>
        </a:p>
      </dgm:t>
    </dgm:pt>
    <dgm:pt modelId="{5BA921B4-03DF-4294-AC7D-8E11C5E85F0A}">
      <dgm:prSet/>
      <dgm:spPr/>
      <dgm:t>
        <a:bodyPr/>
        <a:lstStyle/>
        <a:p>
          <a:r>
            <a:rPr lang="en-US" dirty="0"/>
            <a:t>Weighted: 0.92 (well-distributed performance)</a:t>
          </a:r>
        </a:p>
      </dgm:t>
    </dgm:pt>
    <dgm:pt modelId="{79FCABA2-4F7D-4A43-ABDC-D93ECE31CCD2}" type="parTrans" cxnId="{4CF7EA47-B61A-4DCC-94BE-8B5ECEAABEA5}">
      <dgm:prSet/>
      <dgm:spPr/>
      <dgm:t>
        <a:bodyPr/>
        <a:lstStyle/>
        <a:p>
          <a:endParaRPr lang="en-US"/>
        </a:p>
      </dgm:t>
    </dgm:pt>
    <dgm:pt modelId="{B99F09B8-70E6-4D13-AC1D-6E4BF89ED54E}" type="sibTrans" cxnId="{4CF7EA47-B61A-4DCC-94BE-8B5ECEAABEA5}">
      <dgm:prSet/>
      <dgm:spPr/>
      <dgm:t>
        <a:bodyPr/>
        <a:lstStyle/>
        <a:p>
          <a:endParaRPr lang="en-US"/>
        </a:p>
      </dgm:t>
    </dgm:pt>
    <dgm:pt modelId="{40144F94-29F2-4D5C-888D-E0A42A2CA160}">
      <dgm:prSet/>
      <dgm:spPr/>
      <dgm:t>
        <a:bodyPr/>
        <a:lstStyle/>
        <a:p>
          <a:r>
            <a:rPr lang="en-US"/>
            <a:t>Precision &amp; Recall</a:t>
          </a:r>
        </a:p>
      </dgm:t>
    </dgm:pt>
    <dgm:pt modelId="{A371AED0-BE2A-4BF1-BDEA-B1EFC15CE164}" type="parTrans" cxnId="{8587D44A-45AE-4717-A3AA-4BEB3D079078}">
      <dgm:prSet/>
      <dgm:spPr/>
      <dgm:t>
        <a:bodyPr/>
        <a:lstStyle/>
        <a:p>
          <a:endParaRPr lang="en-US"/>
        </a:p>
      </dgm:t>
    </dgm:pt>
    <dgm:pt modelId="{836001C3-0BD7-4F5F-8BE3-4F420A53EC95}" type="sibTrans" cxnId="{8587D44A-45AE-4717-A3AA-4BEB3D079078}">
      <dgm:prSet/>
      <dgm:spPr/>
      <dgm:t>
        <a:bodyPr/>
        <a:lstStyle/>
        <a:p>
          <a:endParaRPr lang="en-US"/>
        </a:p>
      </dgm:t>
    </dgm:pt>
    <dgm:pt modelId="{1ED04758-C691-4EFF-B4BD-EFB27F7C3765}">
      <dgm:prSet/>
      <dgm:spPr/>
      <dgm:t>
        <a:bodyPr/>
        <a:lstStyle/>
        <a:p>
          <a:r>
            <a:rPr lang="en-US"/>
            <a:t>7-Class Models:</a:t>
          </a:r>
        </a:p>
      </dgm:t>
    </dgm:pt>
    <dgm:pt modelId="{FD930E80-42A6-404E-BAD5-5F4F06E252AA}" type="parTrans" cxnId="{D815E113-0E22-4254-96BB-FD9D79738B0A}">
      <dgm:prSet/>
      <dgm:spPr/>
      <dgm:t>
        <a:bodyPr/>
        <a:lstStyle/>
        <a:p>
          <a:endParaRPr lang="en-US"/>
        </a:p>
      </dgm:t>
    </dgm:pt>
    <dgm:pt modelId="{59847D46-7175-4A48-8878-A39BE021FC1D}" type="sibTrans" cxnId="{D815E113-0E22-4254-96BB-FD9D79738B0A}">
      <dgm:prSet/>
      <dgm:spPr/>
      <dgm:t>
        <a:bodyPr/>
        <a:lstStyle/>
        <a:p>
          <a:endParaRPr lang="en-US"/>
        </a:p>
      </dgm:t>
    </dgm:pt>
    <dgm:pt modelId="{3D89A88F-59A9-40C3-A53F-D1629DB97632}">
      <dgm:prSet/>
      <dgm:spPr/>
      <dgm:t>
        <a:bodyPr/>
        <a:lstStyle/>
        <a:p>
          <a:r>
            <a:rPr lang="en-US"/>
            <a:t>Near-zero precision and recall for minority classes</a:t>
          </a:r>
        </a:p>
      </dgm:t>
    </dgm:pt>
    <dgm:pt modelId="{AFE503D2-7F0D-42DB-9749-1771F96E5A30}" type="parTrans" cxnId="{2D2E58CE-962B-4722-B36E-EA65E20F1F96}">
      <dgm:prSet/>
      <dgm:spPr/>
      <dgm:t>
        <a:bodyPr/>
        <a:lstStyle/>
        <a:p>
          <a:endParaRPr lang="en-US"/>
        </a:p>
      </dgm:t>
    </dgm:pt>
    <dgm:pt modelId="{5C3FFA27-9A32-4406-9171-4E78E7593C8F}" type="sibTrans" cxnId="{2D2E58CE-962B-4722-B36E-EA65E20F1F96}">
      <dgm:prSet/>
      <dgm:spPr/>
      <dgm:t>
        <a:bodyPr/>
        <a:lstStyle/>
        <a:p>
          <a:endParaRPr lang="en-US"/>
        </a:p>
      </dgm:t>
    </dgm:pt>
    <dgm:pt modelId="{EB4D0731-C941-422F-A714-D9093946D1B3}">
      <dgm:prSet/>
      <dgm:spPr/>
      <dgm:t>
        <a:bodyPr/>
        <a:lstStyle/>
        <a:p>
          <a:r>
            <a:rPr lang="en-US"/>
            <a:t>Misclassified most rare events as majority class (Class 4)</a:t>
          </a:r>
        </a:p>
      </dgm:t>
    </dgm:pt>
    <dgm:pt modelId="{4E1D1B11-281F-4639-80E0-A082F1D44E54}" type="parTrans" cxnId="{5C0E7F03-896A-4C3C-B500-5194047E4C55}">
      <dgm:prSet/>
      <dgm:spPr/>
      <dgm:t>
        <a:bodyPr/>
        <a:lstStyle/>
        <a:p>
          <a:endParaRPr lang="en-US"/>
        </a:p>
      </dgm:t>
    </dgm:pt>
    <dgm:pt modelId="{619A9D54-7265-4E62-AAC4-F152E13EE2CE}" type="sibTrans" cxnId="{5C0E7F03-896A-4C3C-B500-5194047E4C55}">
      <dgm:prSet/>
      <dgm:spPr/>
      <dgm:t>
        <a:bodyPr/>
        <a:lstStyle/>
        <a:p>
          <a:endParaRPr lang="en-US"/>
        </a:p>
      </dgm:t>
    </dgm:pt>
    <dgm:pt modelId="{ED098DDA-77CE-4514-8105-38DACCC89ECA}">
      <dgm:prSet/>
      <dgm:spPr/>
      <dgm:t>
        <a:bodyPr/>
        <a:lstStyle/>
        <a:p>
          <a:r>
            <a:rPr lang="en-US"/>
            <a:t>5-Class Model:</a:t>
          </a:r>
        </a:p>
      </dgm:t>
    </dgm:pt>
    <dgm:pt modelId="{9BA3C822-9A73-41C5-85C1-48DD384F35D5}" type="parTrans" cxnId="{19F34644-F674-4431-B74A-3CEF1BC10E10}">
      <dgm:prSet/>
      <dgm:spPr/>
      <dgm:t>
        <a:bodyPr/>
        <a:lstStyle/>
        <a:p>
          <a:endParaRPr lang="en-US"/>
        </a:p>
      </dgm:t>
    </dgm:pt>
    <dgm:pt modelId="{4030F5E0-24F2-4745-A274-14B8FB854E2F}" type="sibTrans" cxnId="{19F34644-F674-4431-B74A-3CEF1BC10E10}">
      <dgm:prSet/>
      <dgm:spPr/>
      <dgm:t>
        <a:bodyPr/>
        <a:lstStyle/>
        <a:p>
          <a:endParaRPr lang="en-US"/>
        </a:p>
      </dgm:t>
    </dgm:pt>
    <dgm:pt modelId="{940BD440-3262-4FE1-BEDC-724433C5E161}">
      <dgm:prSet/>
      <dgm:spPr/>
      <dgm:t>
        <a:bodyPr/>
        <a:lstStyle/>
        <a:p>
          <a:r>
            <a:rPr lang="en-US"/>
            <a:t>Precision &amp; recall ~0.90-1.00 across all classes</a:t>
          </a:r>
        </a:p>
      </dgm:t>
    </dgm:pt>
    <dgm:pt modelId="{2967C386-DB63-4D5F-AE0A-FB677389312C}" type="parTrans" cxnId="{B13781C8-E0CA-4354-A1ED-E2A7C80B8BCB}">
      <dgm:prSet/>
      <dgm:spPr/>
      <dgm:t>
        <a:bodyPr/>
        <a:lstStyle/>
        <a:p>
          <a:endParaRPr lang="en-US"/>
        </a:p>
      </dgm:t>
    </dgm:pt>
    <dgm:pt modelId="{BD97AAC8-D24D-4B55-A0EA-9098553BABEE}" type="sibTrans" cxnId="{B13781C8-E0CA-4354-A1ED-E2A7C80B8BCB}">
      <dgm:prSet/>
      <dgm:spPr/>
      <dgm:t>
        <a:bodyPr/>
        <a:lstStyle/>
        <a:p>
          <a:endParaRPr lang="en-US"/>
        </a:p>
      </dgm:t>
    </dgm:pt>
    <dgm:pt modelId="{A906AE23-8D55-4C24-9B09-3C3958AD1422}">
      <dgm:prSet/>
      <dgm:spPr/>
      <dgm:t>
        <a:bodyPr/>
        <a:lstStyle/>
        <a:p>
          <a:r>
            <a:rPr lang="en-US"/>
            <a:t>Especially better at capturing minority events (e.g., strong downtrends)</a:t>
          </a:r>
        </a:p>
      </dgm:t>
    </dgm:pt>
    <dgm:pt modelId="{B6095693-5547-490F-AE2D-A668E8D2D045}" type="parTrans" cxnId="{5E39A2EE-A596-477D-97A2-D5F1F46FC29A}">
      <dgm:prSet/>
      <dgm:spPr/>
      <dgm:t>
        <a:bodyPr/>
        <a:lstStyle/>
        <a:p>
          <a:endParaRPr lang="en-US"/>
        </a:p>
      </dgm:t>
    </dgm:pt>
    <dgm:pt modelId="{F51DE897-9D80-4BCC-B2C9-25A81BB35AFD}" type="sibTrans" cxnId="{5E39A2EE-A596-477D-97A2-D5F1F46FC29A}">
      <dgm:prSet/>
      <dgm:spPr/>
      <dgm:t>
        <a:bodyPr/>
        <a:lstStyle/>
        <a:p>
          <a:endParaRPr lang="en-US"/>
        </a:p>
      </dgm:t>
    </dgm:pt>
    <dgm:pt modelId="{8ADDB69F-6F98-491D-B176-750950A305EB}">
      <dgm:prSet/>
      <dgm:spPr/>
      <dgm:t>
        <a:bodyPr/>
        <a:lstStyle/>
        <a:p>
          <a:r>
            <a:rPr lang="en-US"/>
            <a:t>Confusion Matrix Analysis</a:t>
          </a:r>
        </a:p>
      </dgm:t>
    </dgm:pt>
    <dgm:pt modelId="{57C54718-FD55-43AF-8DBF-289783817EEA}" type="parTrans" cxnId="{D800C50D-77D2-4C72-B7A4-B5CB9B7A2632}">
      <dgm:prSet/>
      <dgm:spPr/>
      <dgm:t>
        <a:bodyPr/>
        <a:lstStyle/>
        <a:p>
          <a:endParaRPr lang="en-US"/>
        </a:p>
      </dgm:t>
    </dgm:pt>
    <dgm:pt modelId="{D68C4662-A4D9-4211-9848-066D7262D293}" type="sibTrans" cxnId="{D800C50D-77D2-4C72-B7A4-B5CB9B7A2632}">
      <dgm:prSet/>
      <dgm:spPr/>
      <dgm:t>
        <a:bodyPr/>
        <a:lstStyle/>
        <a:p>
          <a:endParaRPr lang="en-US"/>
        </a:p>
      </dgm:t>
    </dgm:pt>
    <dgm:pt modelId="{F5A2E171-04BE-4E45-B3E8-62B37B72A907}">
      <dgm:prSet/>
      <dgm:spPr/>
      <dgm:t>
        <a:bodyPr/>
        <a:lstStyle/>
        <a:p>
          <a:r>
            <a:rPr lang="en-US"/>
            <a:t>7-Class System: Struggled to separate minority classes, misclassified frequently</a:t>
          </a:r>
        </a:p>
      </dgm:t>
    </dgm:pt>
    <dgm:pt modelId="{93C892F6-5599-4BCE-AF53-C3B66608121D}" type="parTrans" cxnId="{CC774BAD-4CD9-412A-AD25-1B586DFD64AA}">
      <dgm:prSet/>
      <dgm:spPr/>
      <dgm:t>
        <a:bodyPr/>
        <a:lstStyle/>
        <a:p>
          <a:endParaRPr lang="en-US"/>
        </a:p>
      </dgm:t>
    </dgm:pt>
    <dgm:pt modelId="{F162267B-7773-429B-ACC2-FC106EC37E9B}" type="sibTrans" cxnId="{CC774BAD-4CD9-412A-AD25-1B586DFD64AA}">
      <dgm:prSet/>
      <dgm:spPr/>
      <dgm:t>
        <a:bodyPr/>
        <a:lstStyle/>
        <a:p>
          <a:endParaRPr lang="en-US"/>
        </a:p>
      </dgm:t>
    </dgm:pt>
    <dgm:pt modelId="{01D92097-92D2-4453-B5AF-11C4C6837C5F}">
      <dgm:prSet/>
      <dgm:spPr/>
      <dgm:t>
        <a:bodyPr/>
        <a:lstStyle/>
        <a:p>
          <a:r>
            <a:rPr lang="en-US"/>
            <a:t>5-Class System:</a:t>
          </a:r>
        </a:p>
      </dgm:t>
    </dgm:pt>
    <dgm:pt modelId="{9E777017-6032-49CE-9A19-446D7AFB70A0}" type="parTrans" cxnId="{4F41D188-2DF5-4690-9ED8-9CB6C0DC577F}">
      <dgm:prSet/>
      <dgm:spPr/>
      <dgm:t>
        <a:bodyPr/>
        <a:lstStyle/>
        <a:p>
          <a:endParaRPr lang="en-US"/>
        </a:p>
      </dgm:t>
    </dgm:pt>
    <dgm:pt modelId="{BF14EC5A-DD25-4CDE-8F7F-E268807C13C4}" type="sibTrans" cxnId="{4F41D188-2DF5-4690-9ED8-9CB6C0DC577F}">
      <dgm:prSet/>
      <dgm:spPr/>
      <dgm:t>
        <a:bodyPr/>
        <a:lstStyle/>
        <a:p>
          <a:endParaRPr lang="en-US"/>
        </a:p>
      </dgm:t>
    </dgm:pt>
    <dgm:pt modelId="{3FB1CDCB-681A-4B8C-AF67-CC8CF2915025}">
      <dgm:prSet/>
      <dgm:spPr/>
      <dgm:t>
        <a:bodyPr/>
        <a:lstStyle/>
        <a:p>
          <a:r>
            <a:rPr lang="en-US"/>
            <a:t>Improved separation and accuracy, fewer misclassifications</a:t>
          </a:r>
        </a:p>
      </dgm:t>
    </dgm:pt>
    <dgm:pt modelId="{9AE867D8-D208-4803-A69F-189465310010}" type="parTrans" cxnId="{FB8E6BC2-FDB9-4F12-BCF4-43C13728A06C}">
      <dgm:prSet/>
      <dgm:spPr/>
      <dgm:t>
        <a:bodyPr/>
        <a:lstStyle/>
        <a:p>
          <a:endParaRPr lang="en-US"/>
        </a:p>
      </dgm:t>
    </dgm:pt>
    <dgm:pt modelId="{3398EAF0-0C5D-4CD9-AE40-2746211EFF4F}" type="sibTrans" cxnId="{FB8E6BC2-FDB9-4F12-BCF4-43C13728A06C}">
      <dgm:prSet/>
      <dgm:spPr/>
      <dgm:t>
        <a:bodyPr/>
        <a:lstStyle/>
        <a:p>
          <a:endParaRPr lang="en-US"/>
        </a:p>
      </dgm:t>
    </dgm:pt>
    <dgm:pt modelId="{BAC34640-2469-4F17-ADC9-4688BBCC3948}">
      <dgm:prSet/>
      <dgm:spPr/>
      <dgm:t>
        <a:bodyPr/>
        <a:lstStyle/>
        <a:p>
          <a:r>
            <a:rPr lang="en-US"/>
            <a:t>"Flat" and "Weak Down" classes show much clearer distinctions</a:t>
          </a:r>
        </a:p>
      </dgm:t>
    </dgm:pt>
    <dgm:pt modelId="{9A099EC7-BE3E-4C1F-A0CE-7D690293D248}" type="parTrans" cxnId="{E204860F-1BE2-4664-8021-280E9483A1C9}">
      <dgm:prSet/>
      <dgm:spPr/>
      <dgm:t>
        <a:bodyPr/>
        <a:lstStyle/>
        <a:p>
          <a:endParaRPr lang="en-US"/>
        </a:p>
      </dgm:t>
    </dgm:pt>
    <dgm:pt modelId="{893C79DA-9DC1-4BA7-88FC-5068DAC2829C}" type="sibTrans" cxnId="{E204860F-1BE2-4664-8021-280E9483A1C9}">
      <dgm:prSet/>
      <dgm:spPr/>
      <dgm:t>
        <a:bodyPr/>
        <a:lstStyle/>
        <a:p>
          <a:endParaRPr lang="en-US"/>
        </a:p>
      </dgm:t>
    </dgm:pt>
    <dgm:pt modelId="{DEDCA15D-16C6-49DB-A019-279C8B9B3F59}">
      <dgm:prSet/>
      <dgm:spPr/>
      <dgm:t>
        <a:bodyPr/>
        <a:lstStyle/>
        <a:p>
          <a:r>
            <a:rPr lang="en-US"/>
            <a:t>Key Takeaways</a:t>
          </a:r>
        </a:p>
      </dgm:t>
    </dgm:pt>
    <dgm:pt modelId="{4AFE910A-98B9-4858-9F3C-2DF87CAAD9EC}" type="parTrans" cxnId="{77462D30-37E0-448A-B4A2-70CA909E87C4}">
      <dgm:prSet/>
      <dgm:spPr/>
      <dgm:t>
        <a:bodyPr/>
        <a:lstStyle/>
        <a:p>
          <a:endParaRPr lang="en-US"/>
        </a:p>
      </dgm:t>
    </dgm:pt>
    <dgm:pt modelId="{34C43CA2-8246-4847-87CE-E4B04616A0B0}" type="sibTrans" cxnId="{77462D30-37E0-448A-B4A2-70CA909E87C4}">
      <dgm:prSet/>
      <dgm:spPr/>
      <dgm:t>
        <a:bodyPr/>
        <a:lstStyle/>
        <a:p>
          <a:endParaRPr lang="en-US"/>
        </a:p>
      </dgm:t>
    </dgm:pt>
    <dgm:pt modelId="{98EF8296-46FB-45C4-836F-97EBE093D16F}">
      <dgm:prSet/>
      <dgm:spPr/>
      <dgm:t>
        <a:bodyPr/>
        <a:lstStyle/>
        <a:p>
          <a:r>
            <a:rPr lang="en-US"/>
            <a:t>7-Class System: Performance heavily impacted by class imbalance</a:t>
          </a:r>
        </a:p>
      </dgm:t>
    </dgm:pt>
    <dgm:pt modelId="{4F138290-C060-4926-8BA9-C53F1724F70D}" type="parTrans" cxnId="{717ADA6D-B3A3-48A0-A7EC-890A7D172BEC}">
      <dgm:prSet/>
      <dgm:spPr/>
      <dgm:t>
        <a:bodyPr/>
        <a:lstStyle/>
        <a:p>
          <a:endParaRPr lang="en-US"/>
        </a:p>
      </dgm:t>
    </dgm:pt>
    <dgm:pt modelId="{EEFD6332-0216-4665-B649-75A9CAD08C4F}" type="sibTrans" cxnId="{717ADA6D-B3A3-48A0-A7EC-890A7D172BEC}">
      <dgm:prSet/>
      <dgm:spPr/>
      <dgm:t>
        <a:bodyPr/>
        <a:lstStyle/>
        <a:p>
          <a:endParaRPr lang="en-US"/>
        </a:p>
      </dgm:t>
    </dgm:pt>
    <dgm:pt modelId="{B26D32C7-C760-4399-BFBB-50EE708EF7FC}">
      <dgm:prSet/>
      <dgm:spPr/>
      <dgm:t>
        <a:bodyPr/>
        <a:lstStyle/>
        <a:p>
          <a:r>
            <a:rPr lang="en-US"/>
            <a:t>5-Class System:</a:t>
          </a:r>
        </a:p>
      </dgm:t>
    </dgm:pt>
    <dgm:pt modelId="{6D62DCE7-A9CE-479D-BC66-B15EC1F2FEBA}" type="parTrans" cxnId="{D65A3BAF-18FF-422B-B26C-CE8F4AAB9A47}">
      <dgm:prSet/>
      <dgm:spPr/>
      <dgm:t>
        <a:bodyPr/>
        <a:lstStyle/>
        <a:p>
          <a:endParaRPr lang="en-US"/>
        </a:p>
      </dgm:t>
    </dgm:pt>
    <dgm:pt modelId="{198BDD7D-4B71-4581-AC8C-2295E3CD5689}" type="sibTrans" cxnId="{D65A3BAF-18FF-422B-B26C-CE8F4AAB9A47}">
      <dgm:prSet/>
      <dgm:spPr/>
      <dgm:t>
        <a:bodyPr/>
        <a:lstStyle/>
        <a:p>
          <a:endParaRPr lang="en-US"/>
        </a:p>
      </dgm:t>
    </dgm:pt>
    <dgm:pt modelId="{0716A45D-653F-4A97-8B89-C26773C1B127}">
      <dgm:prSet/>
      <dgm:spPr/>
      <dgm:t>
        <a:bodyPr/>
        <a:lstStyle/>
        <a:p>
          <a:r>
            <a:rPr lang="en-US"/>
            <a:t>92% Accuracy and F1-Score of 0.91</a:t>
          </a:r>
        </a:p>
      </dgm:t>
    </dgm:pt>
    <dgm:pt modelId="{011DE430-6E12-4C7E-B97A-C91F343D0AB8}" type="parTrans" cxnId="{5AB3A8FF-9680-4F48-82AA-47561A9BB833}">
      <dgm:prSet/>
      <dgm:spPr/>
      <dgm:t>
        <a:bodyPr/>
        <a:lstStyle/>
        <a:p>
          <a:endParaRPr lang="en-US"/>
        </a:p>
      </dgm:t>
    </dgm:pt>
    <dgm:pt modelId="{371E6F68-80A5-46F8-9DFE-B179C7DB3DC4}" type="sibTrans" cxnId="{5AB3A8FF-9680-4F48-82AA-47561A9BB833}">
      <dgm:prSet/>
      <dgm:spPr/>
      <dgm:t>
        <a:bodyPr/>
        <a:lstStyle/>
        <a:p>
          <a:endParaRPr lang="en-US"/>
        </a:p>
      </dgm:t>
    </dgm:pt>
    <dgm:pt modelId="{A8B52350-487B-40E0-B1C5-EE15F5C7A976}">
      <dgm:prSet/>
      <dgm:spPr/>
      <dgm:t>
        <a:bodyPr/>
        <a:lstStyle/>
        <a:p>
          <a:r>
            <a:rPr lang="en-US"/>
            <a:t>Balanced performance across all metrics</a:t>
          </a:r>
        </a:p>
      </dgm:t>
    </dgm:pt>
    <dgm:pt modelId="{E6E9C55E-FB27-4FFC-B3E4-B248851706A5}" type="parTrans" cxnId="{FF18AD0E-11E7-4454-A811-5A78FDEB0988}">
      <dgm:prSet/>
      <dgm:spPr/>
      <dgm:t>
        <a:bodyPr/>
        <a:lstStyle/>
        <a:p>
          <a:endParaRPr lang="en-US"/>
        </a:p>
      </dgm:t>
    </dgm:pt>
    <dgm:pt modelId="{65490D80-7B63-4650-976F-4F75F8A48AAA}" type="sibTrans" cxnId="{FF18AD0E-11E7-4454-A811-5A78FDEB0988}">
      <dgm:prSet/>
      <dgm:spPr/>
      <dgm:t>
        <a:bodyPr/>
        <a:lstStyle/>
        <a:p>
          <a:endParaRPr lang="en-US"/>
        </a:p>
      </dgm:t>
    </dgm:pt>
    <dgm:pt modelId="{6B37EC69-3C05-4379-9DB7-71B49AF9093F}">
      <dgm:prSet/>
      <dgm:spPr/>
      <dgm:t>
        <a:bodyPr/>
        <a:lstStyle/>
        <a:p>
          <a:r>
            <a:rPr lang="en-US"/>
            <a:t>Crucial improvement for financial predictions with rare events (e.g., strong downtrends)</a:t>
          </a:r>
        </a:p>
      </dgm:t>
    </dgm:pt>
    <dgm:pt modelId="{5D40C0E4-8FA5-461C-952D-17A7C564D257}" type="parTrans" cxnId="{9B3B978B-6A43-4156-8DDD-E1AE162CE9BC}">
      <dgm:prSet/>
      <dgm:spPr/>
      <dgm:t>
        <a:bodyPr/>
        <a:lstStyle/>
        <a:p>
          <a:endParaRPr lang="en-US"/>
        </a:p>
      </dgm:t>
    </dgm:pt>
    <dgm:pt modelId="{4AA3A900-7FBE-485E-84CE-F25285685D21}" type="sibTrans" cxnId="{9B3B978B-6A43-4156-8DDD-E1AE162CE9BC}">
      <dgm:prSet/>
      <dgm:spPr/>
      <dgm:t>
        <a:bodyPr/>
        <a:lstStyle/>
        <a:p>
          <a:endParaRPr lang="en-US"/>
        </a:p>
      </dgm:t>
    </dgm:pt>
    <dgm:pt modelId="{9FF536B8-AE0B-C14C-9AB1-472E70EE8134}" type="pres">
      <dgm:prSet presAssocID="{B0EE8C8B-16BE-4EF5-A4D5-D0E696039AB7}" presName="linear" presStyleCnt="0">
        <dgm:presLayoutVars>
          <dgm:animLvl val="lvl"/>
          <dgm:resizeHandles val="exact"/>
        </dgm:presLayoutVars>
      </dgm:prSet>
      <dgm:spPr/>
    </dgm:pt>
    <dgm:pt modelId="{5056944A-7EA0-7241-8D0C-49C3794080C6}" type="pres">
      <dgm:prSet presAssocID="{990318CE-F4EA-4072-9164-9FFC28102C77}" presName="parentText" presStyleLbl="node1" presStyleIdx="0" presStyleCnt="5">
        <dgm:presLayoutVars>
          <dgm:chMax val="0"/>
          <dgm:bulletEnabled val="1"/>
        </dgm:presLayoutVars>
      </dgm:prSet>
      <dgm:spPr/>
    </dgm:pt>
    <dgm:pt modelId="{3BC89FD2-5231-8D48-8B87-8A9DD06E043A}" type="pres">
      <dgm:prSet presAssocID="{990318CE-F4EA-4072-9164-9FFC28102C77}" presName="childText" presStyleLbl="revTx" presStyleIdx="0" presStyleCnt="5">
        <dgm:presLayoutVars>
          <dgm:bulletEnabled val="1"/>
        </dgm:presLayoutVars>
      </dgm:prSet>
      <dgm:spPr/>
    </dgm:pt>
    <dgm:pt modelId="{47586781-F7BF-7948-91F6-6A26EECE3FCC}" type="pres">
      <dgm:prSet presAssocID="{D72F3849-9261-4FAB-BB1B-BE91B13BE560}" presName="parentText" presStyleLbl="node1" presStyleIdx="1" presStyleCnt="5">
        <dgm:presLayoutVars>
          <dgm:chMax val="0"/>
          <dgm:bulletEnabled val="1"/>
        </dgm:presLayoutVars>
      </dgm:prSet>
      <dgm:spPr/>
    </dgm:pt>
    <dgm:pt modelId="{576EF297-A86F-AB44-902A-EFE73991E153}" type="pres">
      <dgm:prSet presAssocID="{D72F3849-9261-4FAB-BB1B-BE91B13BE560}" presName="childText" presStyleLbl="revTx" presStyleIdx="1" presStyleCnt="5">
        <dgm:presLayoutVars>
          <dgm:bulletEnabled val="1"/>
        </dgm:presLayoutVars>
      </dgm:prSet>
      <dgm:spPr/>
    </dgm:pt>
    <dgm:pt modelId="{9F7C13AA-6656-8A4B-8F27-E8988F8A0829}" type="pres">
      <dgm:prSet presAssocID="{40144F94-29F2-4D5C-888D-E0A42A2CA160}" presName="parentText" presStyleLbl="node1" presStyleIdx="2" presStyleCnt="5">
        <dgm:presLayoutVars>
          <dgm:chMax val="0"/>
          <dgm:bulletEnabled val="1"/>
        </dgm:presLayoutVars>
      </dgm:prSet>
      <dgm:spPr/>
    </dgm:pt>
    <dgm:pt modelId="{E3B7EEED-664A-DC49-9391-30CB2C53F2D2}" type="pres">
      <dgm:prSet presAssocID="{40144F94-29F2-4D5C-888D-E0A42A2CA160}" presName="childText" presStyleLbl="revTx" presStyleIdx="2" presStyleCnt="5">
        <dgm:presLayoutVars>
          <dgm:bulletEnabled val="1"/>
        </dgm:presLayoutVars>
      </dgm:prSet>
      <dgm:spPr/>
    </dgm:pt>
    <dgm:pt modelId="{F26CE2EF-2C4E-D246-82AB-E671A15F6C5B}" type="pres">
      <dgm:prSet presAssocID="{8ADDB69F-6F98-491D-B176-750950A305EB}" presName="parentText" presStyleLbl="node1" presStyleIdx="3" presStyleCnt="5">
        <dgm:presLayoutVars>
          <dgm:chMax val="0"/>
          <dgm:bulletEnabled val="1"/>
        </dgm:presLayoutVars>
      </dgm:prSet>
      <dgm:spPr/>
    </dgm:pt>
    <dgm:pt modelId="{E4F6A736-79F1-144A-9B72-86411971D312}" type="pres">
      <dgm:prSet presAssocID="{8ADDB69F-6F98-491D-B176-750950A305EB}" presName="childText" presStyleLbl="revTx" presStyleIdx="3" presStyleCnt="5">
        <dgm:presLayoutVars>
          <dgm:bulletEnabled val="1"/>
        </dgm:presLayoutVars>
      </dgm:prSet>
      <dgm:spPr/>
    </dgm:pt>
    <dgm:pt modelId="{8C706B7C-A5F6-2541-8898-C2D4958C5ED7}" type="pres">
      <dgm:prSet presAssocID="{DEDCA15D-16C6-49DB-A019-279C8B9B3F59}" presName="parentText" presStyleLbl="node1" presStyleIdx="4" presStyleCnt="5">
        <dgm:presLayoutVars>
          <dgm:chMax val="0"/>
          <dgm:bulletEnabled val="1"/>
        </dgm:presLayoutVars>
      </dgm:prSet>
      <dgm:spPr/>
    </dgm:pt>
    <dgm:pt modelId="{A3C2D013-0D3D-4240-B0C2-8B118A8E470C}" type="pres">
      <dgm:prSet presAssocID="{DEDCA15D-16C6-49DB-A019-279C8B9B3F59}" presName="childText" presStyleLbl="revTx" presStyleIdx="4" presStyleCnt="5">
        <dgm:presLayoutVars>
          <dgm:bulletEnabled val="1"/>
        </dgm:presLayoutVars>
      </dgm:prSet>
      <dgm:spPr/>
    </dgm:pt>
  </dgm:ptLst>
  <dgm:cxnLst>
    <dgm:cxn modelId="{5C0E7F03-896A-4C3C-B500-5194047E4C55}" srcId="{1ED04758-C691-4EFF-B4BD-EFB27F7C3765}" destId="{EB4D0731-C941-422F-A714-D9093946D1B3}" srcOrd="1" destOrd="0" parTransId="{4E1D1B11-281F-4639-80E0-A082F1D44E54}" sibTransId="{619A9D54-7265-4E62-AAC4-F152E13EE2CE}"/>
    <dgm:cxn modelId="{0DBA5906-37D3-4CA7-B82B-958A46CE738C}" srcId="{990318CE-F4EA-4072-9164-9FFC28102C77}" destId="{8938C04C-6D48-43A1-A07A-9BE76FAE8364}" srcOrd="2" destOrd="0" parTransId="{49E95FBD-D94F-4C6E-8DFD-9ABE3F38AE9E}" sibTransId="{429D124D-BF51-411D-A566-AA407933CDD8}"/>
    <dgm:cxn modelId="{F6CE5C06-5327-5049-9D28-29A430E136D8}" type="presOf" srcId="{98EF8296-46FB-45C4-836F-97EBE093D16F}" destId="{A3C2D013-0D3D-4240-B0C2-8B118A8E470C}" srcOrd="0" destOrd="0" presId="urn:microsoft.com/office/officeart/2005/8/layout/vList2"/>
    <dgm:cxn modelId="{D800C50D-77D2-4C72-B7A4-B5CB9B7A2632}" srcId="{B0EE8C8B-16BE-4EF5-A4D5-D0E696039AB7}" destId="{8ADDB69F-6F98-491D-B176-750950A305EB}" srcOrd="3" destOrd="0" parTransId="{57C54718-FD55-43AF-8DBF-289783817EEA}" sibTransId="{D68C4662-A4D9-4211-9848-066D7262D293}"/>
    <dgm:cxn modelId="{FF18AD0E-11E7-4454-A811-5A78FDEB0988}" srcId="{B26D32C7-C760-4399-BFBB-50EE708EF7FC}" destId="{A8B52350-487B-40E0-B1C5-EE15F5C7A976}" srcOrd="1" destOrd="0" parTransId="{E6E9C55E-FB27-4FFC-B3E4-B248851706A5}" sibTransId="{65490D80-7B63-4650-976F-4F75F8A48AAA}"/>
    <dgm:cxn modelId="{CB5F7E0F-12CD-44C7-A1A2-F567A1BAD3FA}" srcId="{B0EE8C8B-16BE-4EF5-A4D5-D0E696039AB7}" destId="{990318CE-F4EA-4072-9164-9FFC28102C77}" srcOrd="0" destOrd="0" parTransId="{7E272EB6-B18C-4DCA-8A5C-17E88D25B6A7}" sibTransId="{D9D449E7-92F5-409F-B7D4-B828CF8457A5}"/>
    <dgm:cxn modelId="{E204860F-1BE2-4664-8021-280E9483A1C9}" srcId="{01D92097-92D2-4453-B5AF-11C4C6837C5F}" destId="{BAC34640-2469-4F17-ADC9-4688BBCC3948}" srcOrd="1" destOrd="0" parTransId="{9A099EC7-BE3E-4C1F-A0CE-7D690293D248}" sibTransId="{893C79DA-9DC1-4BA7-88FC-5068DAC2829C}"/>
    <dgm:cxn modelId="{D815E113-0E22-4254-96BB-FD9D79738B0A}" srcId="{40144F94-29F2-4D5C-888D-E0A42A2CA160}" destId="{1ED04758-C691-4EFF-B4BD-EFB27F7C3765}" srcOrd="0" destOrd="0" parTransId="{FD930E80-42A6-404E-BAD5-5F4F06E252AA}" sibTransId="{59847D46-7175-4A48-8878-A39BE021FC1D}"/>
    <dgm:cxn modelId="{1B253415-8495-4F86-810A-734F74CD2851}" srcId="{F349FF7C-9091-4F92-929D-A631EA68995F}" destId="{6295DA85-88D8-49BB-BF90-27FC767B5C92}" srcOrd="0" destOrd="0" parTransId="{FFAD1238-15BF-4FF3-B6CC-6EAE614CA2C5}" sibTransId="{4B465150-1A84-4F36-942C-2261F54A6623}"/>
    <dgm:cxn modelId="{D2231217-9604-4777-8118-9421055B238B}" srcId="{D72F3849-9261-4FAB-BB1B-BE91B13BE560}" destId="{867149C2-6292-456B-82D0-6ED05EC3AB8D}" srcOrd="1" destOrd="0" parTransId="{5CD00E69-D0AD-4D86-B1DE-E0EFFBBE42F2}" sibTransId="{A4C084DD-B7D0-4B66-896A-AAA242A5D578}"/>
    <dgm:cxn modelId="{117DEB21-3430-C344-866F-EF7CD1DFE488}" type="presOf" srcId="{A8B52350-487B-40E0-B1C5-EE15F5C7A976}" destId="{A3C2D013-0D3D-4240-B0C2-8B118A8E470C}" srcOrd="0" destOrd="3" presId="urn:microsoft.com/office/officeart/2005/8/layout/vList2"/>
    <dgm:cxn modelId="{CDF46327-827F-4B9D-81E5-1FA079DB1D1F}" srcId="{B0EE8C8B-16BE-4EF5-A4D5-D0E696039AB7}" destId="{D72F3849-9261-4FAB-BB1B-BE91B13BE560}" srcOrd="1" destOrd="0" parTransId="{0A1F383B-FC10-470B-89F1-7975603D1294}" sibTransId="{1DEADA63-A336-478F-AAD3-591CE1350EBD}"/>
    <dgm:cxn modelId="{59CF8427-4C9D-CB4F-BEE5-9E9F38AF58EE}" type="presOf" srcId="{5BA921B4-03DF-4294-AC7D-8E11C5E85F0A}" destId="{576EF297-A86F-AB44-902A-EFE73991E153}" srcOrd="0" destOrd="8" presId="urn:microsoft.com/office/officeart/2005/8/layout/vList2"/>
    <dgm:cxn modelId="{BC591A2A-3818-40E8-B644-D5DF87FB628B}" srcId="{990318CE-F4EA-4072-9164-9FFC28102C77}" destId="{7550CA84-2FAE-49F7-ABE8-A0CA1D965658}" srcOrd="1" destOrd="0" parTransId="{FF6B5C42-1D95-4330-9556-E67046BD65B6}" sibTransId="{3434BE4B-A5DF-49D6-BCE2-D706C893EBE2}"/>
    <dgm:cxn modelId="{7F12BC2D-EC7C-C243-A7C2-2AC9ED9C33F9}" type="presOf" srcId="{2EF7EBCB-4A88-4B91-82FB-E7E15C76B025}" destId="{576EF297-A86F-AB44-902A-EFE73991E153}" srcOrd="0" destOrd="0" presId="urn:microsoft.com/office/officeart/2005/8/layout/vList2"/>
    <dgm:cxn modelId="{77462D30-37E0-448A-B4A2-70CA909E87C4}" srcId="{B0EE8C8B-16BE-4EF5-A4D5-D0E696039AB7}" destId="{DEDCA15D-16C6-49DB-A019-279C8B9B3F59}" srcOrd="4" destOrd="0" parTransId="{4AFE910A-98B9-4858-9F3C-2DF87CAAD9EC}" sibTransId="{34C43CA2-8246-4847-87CE-E4B04616A0B0}"/>
    <dgm:cxn modelId="{39DD5730-F2A6-0A4D-A2B7-434B211C629F}" type="presOf" srcId="{7550CA84-2FAE-49F7-ABE8-A0CA1D965658}" destId="{3BC89FD2-5231-8D48-8B87-8A9DD06E043A}" srcOrd="0" destOrd="1" presId="urn:microsoft.com/office/officeart/2005/8/layout/vList2"/>
    <dgm:cxn modelId="{AAAF463F-BFE7-4D45-A4DC-6526263482FA}" type="presOf" srcId="{ED5E7E0E-719F-42D4-889A-D4CA7B0161CF}" destId="{3BC89FD2-5231-8D48-8B87-8A9DD06E043A}" srcOrd="0" destOrd="0" presId="urn:microsoft.com/office/officeart/2005/8/layout/vList2"/>
    <dgm:cxn modelId="{32517840-8EEA-6340-BC14-85235CBE9F89}" type="presOf" srcId="{1ED04758-C691-4EFF-B4BD-EFB27F7C3765}" destId="{E3B7EEED-664A-DC49-9391-30CB2C53F2D2}" srcOrd="0" destOrd="0" presId="urn:microsoft.com/office/officeart/2005/8/layout/vList2"/>
    <dgm:cxn modelId="{4EED4542-4BE2-4A40-A5AA-8C5586C678BC}" type="presOf" srcId="{246C51CA-A578-463D-8F5F-8F8B31DA5DD7}" destId="{576EF297-A86F-AB44-902A-EFE73991E153}" srcOrd="0" destOrd="4" presId="urn:microsoft.com/office/officeart/2005/8/layout/vList2"/>
    <dgm:cxn modelId="{479CE742-1D7C-DB48-823C-5BA27F8B6C27}" type="presOf" srcId="{6B37EC69-3C05-4379-9DB7-71B49AF9093F}" destId="{A3C2D013-0D3D-4240-B0C2-8B118A8E470C}" srcOrd="0" destOrd="4" presId="urn:microsoft.com/office/officeart/2005/8/layout/vList2"/>
    <dgm:cxn modelId="{19F34644-F674-4431-B74A-3CEF1BC10E10}" srcId="{40144F94-29F2-4D5C-888D-E0A42A2CA160}" destId="{ED098DDA-77CE-4514-8105-38DACCC89ECA}" srcOrd="1" destOrd="0" parTransId="{9BA3C822-9A73-41C5-85C1-48DD384F35D5}" sibTransId="{4030F5E0-24F2-4745-A274-14B8FB854E2F}"/>
    <dgm:cxn modelId="{4CF7EA47-B61A-4DCC-94BE-8B5ECEAABEA5}" srcId="{F349FF7C-9091-4F92-929D-A631EA68995F}" destId="{5BA921B4-03DF-4294-AC7D-8E11C5E85F0A}" srcOrd="1" destOrd="0" parTransId="{79FCABA2-4F7D-4A43-ABDC-D93ECE31CCD2}" sibTransId="{B99F09B8-70E6-4D13-AC1D-6E4BF89ED54E}"/>
    <dgm:cxn modelId="{8587D44A-45AE-4717-A3AA-4BEB3D079078}" srcId="{B0EE8C8B-16BE-4EF5-A4D5-D0E696039AB7}" destId="{40144F94-29F2-4D5C-888D-E0A42A2CA160}" srcOrd="2" destOrd="0" parTransId="{A371AED0-BE2A-4BF1-BDEA-B1EFC15CE164}" sibTransId="{836001C3-0BD7-4F5F-8BE3-4F420A53EC95}"/>
    <dgm:cxn modelId="{75925654-42EB-FF42-BA87-76F7227EE35C}" type="presOf" srcId="{B07E1580-ADDE-4D12-99EB-34DC2C88223D}" destId="{576EF297-A86F-AB44-902A-EFE73991E153}" srcOrd="0" destOrd="5" presId="urn:microsoft.com/office/officeart/2005/8/layout/vList2"/>
    <dgm:cxn modelId="{ECBD7D57-E259-D144-AA52-9FDEEF86A169}" type="presOf" srcId="{0716A45D-653F-4A97-8B89-C26773C1B127}" destId="{A3C2D013-0D3D-4240-B0C2-8B118A8E470C}" srcOrd="0" destOrd="2" presId="urn:microsoft.com/office/officeart/2005/8/layout/vList2"/>
    <dgm:cxn modelId="{7BDF035B-9EAD-A04D-9A51-98811653E65F}" type="presOf" srcId="{8ADDB69F-6F98-491D-B176-750950A305EB}" destId="{F26CE2EF-2C4E-D246-82AB-E671A15F6C5B}" srcOrd="0" destOrd="0" presId="urn:microsoft.com/office/officeart/2005/8/layout/vList2"/>
    <dgm:cxn modelId="{B6F66D65-BC99-2340-941E-87F6A44AA2C8}" type="presOf" srcId="{F5A2E171-04BE-4E45-B3E8-62B37B72A907}" destId="{E4F6A736-79F1-144A-9B72-86411971D312}" srcOrd="0" destOrd="0" presId="urn:microsoft.com/office/officeart/2005/8/layout/vList2"/>
    <dgm:cxn modelId="{32C1B066-040E-CC42-99C4-1651C901553B}" type="presOf" srcId="{40144F94-29F2-4D5C-888D-E0A42A2CA160}" destId="{9F7C13AA-6656-8A4B-8F27-E8988F8A0829}" srcOrd="0" destOrd="0" presId="urn:microsoft.com/office/officeart/2005/8/layout/vList2"/>
    <dgm:cxn modelId="{8BDA4D68-5E2D-FA46-86A7-745E894306A2}" type="presOf" srcId="{940BD440-3262-4FE1-BEDC-724433C5E161}" destId="{E3B7EEED-664A-DC49-9391-30CB2C53F2D2}" srcOrd="0" destOrd="4" presId="urn:microsoft.com/office/officeart/2005/8/layout/vList2"/>
    <dgm:cxn modelId="{717ADA6D-B3A3-48A0-A7EC-890A7D172BEC}" srcId="{DEDCA15D-16C6-49DB-A019-279C8B9B3F59}" destId="{98EF8296-46FB-45C4-836F-97EBE093D16F}" srcOrd="0" destOrd="0" parTransId="{4F138290-C060-4926-8BA9-C53F1724F70D}" sibTransId="{EEFD6332-0216-4665-B649-75A9CAD08C4F}"/>
    <dgm:cxn modelId="{5A288D79-612D-402C-80FC-BD77A92E57BC}" srcId="{D72F3849-9261-4FAB-BB1B-BE91B13BE560}" destId="{2EF7EBCB-4A88-4B91-82FB-E7E15C76B025}" srcOrd="0" destOrd="0" parTransId="{4886DBE0-07A9-43C6-814C-C2969501946A}" sibTransId="{D96E3184-0C4C-4522-AF59-7ED0D8B2631E}"/>
    <dgm:cxn modelId="{1244217C-39A9-BD45-B5CD-44CD7F762E3D}" type="presOf" srcId="{A906AE23-8D55-4C24-9B09-3C3958AD1422}" destId="{E3B7EEED-664A-DC49-9391-30CB2C53F2D2}" srcOrd="0" destOrd="5" presId="urn:microsoft.com/office/officeart/2005/8/layout/vList2"/>
    <dgm:cxn modelId="{6121C580-7B7C-4508-B9E9-AD507ED897AD}" srcId="{990318CE-F4EA-4072-9164-9FFC28102C77}" destId="{ED5E7E0E-719F-42D4-889A-D4CA7B0161CF}" srcOrd="0" destOrd="0" parTransId="{3DD5CF42-87E5-4151-9D1A-2F6047EC2E33}" sibTransId="{2894440C-F42A-4512-A7FD-FE7257CD6612}"/>
    <dgm:cxn modelId="{54C9D886-7FA2-AC49-93B1-F4696BAC91C5}" type="presOf" srcId="{606DA08B-3D4A-443F-B778-BB149E44F438}" destId="{576EF297-A86F-AB44-902A-EFE73991E153}" srcOrd="0" destOrd="1" presId="urn:microsoft.com/office/officeart/2005/8/layout/vList2"/>
    <dgm:cxn modelId="{4F41D188-2DF5-4690-9ED8-9CB6C0DC577F}" srcId="{8ADDB69F-6F98-491D-B176-750950A305EB}" destId="{01D92097-92D2-4453-B5AF-11C4C6837C5F}" srcOrd="1" destOrd="0" parTransId="{9E777017-6032-49CE-9A19-446D7AFB70A0}" sibTransId="{BF14EC5A-DD25-4CDE-8F7F-E268807C13C4}"/>
    <dgm:cxn modelId="{9B3B978B-6A43-4156-8DDD-E1AE162CE9BC}" srcId="{B26D32C7-C760-4399-BFBB-50EE708EF7FC}" destId="{6B37EC69-3C05-4379-9DB7-71B49AF9093F}" srcOrd="2" destOrd="0" parTransId="{5D40C0E4-8FA5-461C-952D-17A7C564D257}" sibTransId="{4AA3A900-7FBE-485E-84CE-F25285685D21}"/>
    <dgm:cxn modelId="{ED00F58E-6815-2141-AD10-402928028249}" type="presOf" srcId="{EB4D0731-C941-422F-A714-D9093946D1B3}" destId="{E3B7EEED-664A-DC49-9391-30CB2C53F2D2}" srcOrd="0" destOrd="2" presId="urn:microsoft.com/office/officeart/2005/8/layout/vList2"/>
    <dgm:cxn modelId="{F3C9AE90-2ED2-D04C-B28D-685D396C8A31}" type="presOf" srcId="{CFC5BC6F-8C85-4AA0-AF53-F6A6A2594CCC}" destId="{576EF297-A86F-AB44-902A-EFE73991E153}" srcOrd="0" destOrd="2" presId="urn:microsoft.com/office/officeart/2005/8/layout/vList2"/>
    <dgm:cxn modelId="{A8126C92-6E2C-8540-BD98-BBDEA4377206}" type="presOf" srcId="{990318CE-F4EA-4072-9164-9FFC28102C77}" destId="{5056944A-7EA0-7241-8D0C-49C3794080C6}" srcOrd="0" destOrd="0" presId="urn:microsoft.com/office/officeart/2005/8/layout/vList2"/>
    <dgm:cxn modelId="{5583F19A-4C36-0348-8388-C416B401DFEE}" type="presOf" srcId="{B26D32C7-C760-4399-BFBB-50EE708EF7FC}" destId="{A3C2D013-0D3D-4240-B0C2-8B118A8E470C}" srcOrd="0" destOrd="1" presId="urn:microsoft.com/office/officeart/2005/8/layout/vList2"/>
    <dgm:cxn modelId="{F33D169E-2A61-564A-8B76-48543B0660E5}" type="presOf" srcId="{867149C2-6292-456B-82D0-6ED05EC3AB8D}" destId="{576EF297-A86F-AB44-902A-EFE73991E153}" srcOrd="0" destOrd="3" presId="urn:microsoft.com/office/officeart/2005/8/layout/vList2"/>
    <dgm:cxn modelId="{12B967A2-0FBA-AC4C-BF6F-9FFBE3365E02}" type="presOf" srcId="{ED098DDA-77CE-4514-8105-38DACCC89ECA}" destId="{E3B7EEED-664A-DC49-9391-30CB2C53F2D2}" srcOrd="0" destOrd="3" presId="urn:microsoft.com/office/officeart/2005/8/layout/vList2"/>
    <dgm:cxn modelId="{3DDD15A5-4DD8-2041-AE80-39FE88B1EB2D}" type="presOf" srcId="{F349FF7C-9091-4F92-929D-A631EA68995F}" destId="{576EF297-A86F-AB44-902A-EFE73991E153}" srcOrd="0" destOrd="6" presId="urn:microsoft.com/office/officeart/2005/8/layout/vList2"/>
    <dgm:cxn modelId="{CC774BAD-4CD9-412A-AD25-1B586DFD64AA}" srcId="{8ADDB69F-6F98-491D-B176-750950A305EB}" destId="{F5A2E171-04BE-4E45-B3E8-62B37B72A907}" srcOrd="0" destOrd="0" parTransId="{93C892F6-5599-4BCE-AF53-C3B66608121D}" sibTransId="{F162267B-7773-429B-ACC2-FC106EC37E9B}"/>
    <dgm:cxn modelId="{D65A3BAF-18FF-422B-B26C-CE8F4AAB9A47}" srcId="{DEDCA15D-16C6-49DB-A019-279C8B9B3F59}" destId="{B26D32C7-C760-4399-BFBB-50EE708EF7FC}" srcOrd="1" destOrd="0" parTransId="{6D62DCE7-A9CE-479D-BC66-B15EC1F2FEBA}" sibTransId="{198BDD7D-4B71-4581-AC8C-2295E3CD5689}"/>
    <dgm:cxn modelId="{3CB86FB3-995B-4CEC-84A6-490B145F4393}" srcId="{867149C2-6292-456B-82D0-6ED05EC3AB8D}" destId="{246C51CA-A578-463D-8F5F-8F8B31DA5DD7}" srcOrd="0" destOrd="0" parTransId="{49E72BD0-FB82-4612-BDBD-B9FB1C9D4A60}" sibTransId="{60D96A73-6266-474F-BD64-46211846B775}"/>
    <dgm:cxn modelId="{FB8E6BC2-FDB9-4F12-BCF4-43C13728A06C}" srcId="{01D92097-92D2-4453-B5AF-11C4C6837C5F}" destId="{3FB1CDCB-681A-4B8C-AF67-CC8CF2915025}" srcOrd="0" destOrd="0" parTransId="{9AE867D8-D208-4803-A69F-189465310010}" sibTransId="{3398EAF0-0C5D-4CD9-AE40-2746211EFF4F}"/>
    <dgm:cxn modelId="{92911EC6-C52D-E243-9B78-1CD046425B22}" type="presOf" srcId="{BAC34640-2469-4F17-ADC9-4688BBCC3948}" destId="{E4F6A736-79F1-144A-9B72-86411971D312}" srcOrd="0" destOrd="3" presId="urn:microsoft.com/office/officeart/2005/8/layout/vList2"/>
    <dgm:cxn modelId="{6462F0C7-6E82-384D-AFBC-A300514FB8DD}" type="presOf" srcId="{3D89A88F-59A9-40C3-A53F-D1629DB97632}" destId="{E3B7EEED-664A-DC49-9391-30CB2C53F2D2}" srcOrd="0" destOrd="1" presId="urn:microsoft.com/office/officeart/2005/8/layout/vList2"/>
    <dgm:cxn modelId="{B13781C8-E0CA-4354-A1ED-E2A7C80B8BCB}" srcId="{ED098DDA-77CE-4514-8105-38DACCC89ECA}" destId="{940BD440-3262-4FE1-BEDC-724433C5E161}" srcOrd="0" destOrd="0" parTransId="{2967C386-DB63-4D5F-AE0A-FB677389312C}" sibTransId="{BD97AAC8-D24D-4B55-A0EA-9098553BABEE}"/>
    <dgm:cxn modelId="{2D2E58CE-962B-4722-B36E-EA65E20F1F96}" srcId="{1ED04758-C691-4EFF-B4BD-EFB27F7C3765}" destId="{3D89A88F-59A9-40C3-A53F-D1629DB97632}" srcOrd="0" destOrd="0" parTransId="{AFE503D2-7F0D-42DB-9749-1771F96E5A30}" sibTransId="{5C3FFA27-9A32-4406-9171-4E78E7593C8F}"/>
    <dgm:cxn modelId="{093041CF-D6A4-46E0-951B-1DDA0B5975C0}" srcId="{2EF7EBCB-4A88-4B91-82FB-E7E15C76B025}" destId="{CFC5BC6F-8C85-4AA0-AF53-F6A6A2594CCC}" srcOrd="1" destOrd="0" parTransId="{190D67BE-8C61-4B78-BFF1-101FB4E84053}" sibTransId="{D1059E42-E90D-4B2C-8FA0-9D16345A1B4D}"/>
    <dgm:cxn modelId="{523933D0-B685-BE44-AAB3-B015DAEC3CB5}" type="presOf" srcId="{6295DA85-88D8-49BB-BF90-27FC767B5C92}" destId="{576EF297-A86F-AB44-902A-EFE73991E153}" srcOrd="0" destOrd="7" presId="urn:microsoft.com/office/officeart/2005/8/layout/vList2"/>
    <dgm:cxn modelId="{B262F0DA-7BC2-4DBC-876F-F9898B6F2DB0}" srcId="{D72F3849-9261-4FAB-BB1B-BE91B13BE560}" destId="{F349FF7C-9091-4F92-929D-A631EA68995F}" srcOrd="2" destOrd="0" parTransId="{6EE084DB-B217-4DC8-9508-E99933C67901}" sibTransId="{861D7511-077A-4038-A497-7DB6BCE029C8}"/>
    <dgm:cxn modelId="{060F63DC-8B87-CB49-8840-C1D0A571FC07}" type="presOf" srcId="{D72F3849-9261-4FAB-BB1B-BE91B13BE560}" destId="{47586781-F7BF-7948-91F6-6A26EECE3FCC}" srcOrd="0" destOrd="0" presId="urn:microsoft.com/office/officeart/2005/8/layout/vList2"/>
    <dgm:cxn modelId="{A48083E6-5BB6-46CA-9B6C-CE3C3266FF6A}" srcId="{867149C2-6292-456B-82D0-6ED05EC3AB8D}" destId="{B07E1580-ADDE-4D12-99EB-34DC2C88223D}" srcOrd="1" destOrd="0" parTransId="{A5488CC6-1283-4CDB-B0B2-299AD84401AD}" sibTransId="{019AC222-D1E7-43F8-8717-4AA8B1B77352}"/>
    <dgm:cxn modelId="{5E39A2EE-A596-477D-97A2-D5F1F46FC29A}" srcId="{ED098DDA-77CE-4514-8105-38DACCC89ECA}" destId="{A906AE23-8D55-4C24-9B09-3C3958AD1422}" srcOrd="1" destOrd="0" parTransId="{B6095693-5547-490F-AE2D-A668E8D2D045}" sibTransId="{F51DE897-9D80-4BCC-B2C9-25A81BB35AFD}"/>
    <dgm:cxn modelId="{1B7B73F2-4A98-4001-846C-D16B931A24B8}" srcId="{2EF7EBCB-4A88-4B91-82FB-E7E15C76B025}" destId="{606DA08B-3D4A-443F-B778-BB149E44F438}" srcOrd="0" destOrd="0" parTransId="{2E30F47A-465B-4314-ABDD-7460155706EE}" sibTransId="{E72A42EA-BC65-4E72-B147-0B8B95CE0689}"/>
    <dgm:cxn modelId="{7D7540F7-EEDA-8F4C-B449-8F5D2982DEDD}" type="presOf" srcId="{B0EE8C8B-16BE-4EF5-A4D5-D0E696039AB7}" destId="{9FF536B8-AE0B-C14C-9AB1-472E70EE8134}" srcOrd="0" destOrd="0" presId="urn:microsoft.com/office/officeart/2005/8/layout/vList2"/>
    <dgm:cxn modelId="{7A69D3F7-F00A-1347-A710-A1DAC287046A}" type="presOf" srcId="{3FB1CDCB-681A-4B8C-AF67-CC8CF2915025}" destId="{E4F6A736-79F1-144A-9B72-86411971D312}" srcOrd="0" destOrd="2" presId="urn:microsoft.com/office/officeart/2005/8/layout/vList2"/>
    <dgm:cxn modelId="{3AE5F4F7-43B5-624B-B634-1CBF809139A3}" type="presOf" srcId="{8938C04C-6D48-43A1-A07A-9BE76FAE8364}" destId="{3BC89FD2-5231-8D48-8B87-8A9DD06E043A}" srcOrd="0" destOrd="2" presId="urn:microsoft.com/office/officeart/2005/8/layout/vList2"/>
    <dgm:cxn modelId="{979713F8-518E-6F4B-B083-22B63F2EF18A}" type="presOf" srcId="{DEDCA15D-16C6-49DB-A019-279C8B9B3F59}" destId="{8C706B7C-A5F6-2541-8898-C2D4958C5ED7}" srcOrd="0" destOrd="0" presId="urn:microsoft.com/office/officeart/2005/8/layout/vList2"/>
    <dgm:cxn modelId="{BA3BFDFE-1BA9-B346-9831-CC2B892EAD29}" type="presOf" srcId="{01D92097-92D2-4453-B5AF-11C4C6837C5F}" destId="{E4F6A736-79F1-144A-9B72-86411971D312}" srcOrd="0" destOrd="1" presId="urn:microsoft.com/office/officeart/2005/8/layout/vList2"/>
    <dgm:cxn modelId="{5AB3A8FF-9680-4F48-82AA-47561A9BB833}" srcId="{B26D32C7-C760-4399-BFBB-50EE708EF7FC}" destId="{0716A45D-653F-4A97-8B89-C26773C1B127}" srcOrd="0" destOrd="0" parTransId="{011DE430-6E12-4C7E-B97A-C91F343D0AB8}" sibTransId="{371E6F68-80A5-46F8-9DFE-B179C7DB3DC4}"/>
    <dgm:cxn modelId="{D6F30A82-8420-6A45-9DDC-BC73E287ABA8}" type="presParOf" srcId="{9FF536B8-AE0B-C14C-9AB1-472E70EE8134}" destId="{5056944A-7EA0-7241-8D0C-49C3794080C6}" srcOrd="0" destOrd="0" presId="urn:microsoft.com/office/officeart/2005/8/layout/vList2"/>
    <dgm:cxn modelId="{C14208EE-43D1-9446-97D9-D0976F6FC996}" type="presParOf" srcId="{9FF536B8-AE0B-C14C-9AB1-472E70EE8134}" destId="{3BC89FD2-5231-8D48-8B87-8A9DD06E043A}" srcOrd="1" destOrd="0" presId="urn:microsoft.com/office/officeart/2005/8/layout/vList2"/>
    <dgm:cxn modelId="{AFE0C539-9C81-9944-AE34-B25EAA4A8950}" type="presParOf" srcId="{9FF536B8-AE0B-C14C-9AB1-472E70EE8134}" destId="{47586781-F7BF-7948-91F6-6A26EECE3FCC}" srcOrd="2" destOrd="0" presId="urn:microsoft.com/office/officeart/2005/8/layout/vList2"/>
    <dgm:cxn modelId="{8ACF8348-0856-8A4F-9DE7-5CE06EB8C085}" type="presParOf" srcId="{9FF536B8-AE0B-C14C-9AB1-472E70EE8134}" destId="{576EF297-A86F-AB44-902A-EFE73991E153}" srcOrd="3" destOrd="0" presId="urn:microsoft.com/office/officeart/2005/8/layout/vList2"/>
    <dgm:cxn modelId="{4CBC626B-A0FB-4E4E-BE04-436F0A979745}" type="presParOf" srcId="{9FF536B8-AE0B-C14C-9AB1-472E70EE8134}" destId="{9F7C13AA-6656-8A4B-8F27-E8988F8A0829}" srcOrd="4" destOrd="0" presId="urn:microsoft.com/office/officeart/2005/8/layout/vList2"/>
    <dgm:cxn modelId="{8BD53CC4-9DD7-0944-A176-57EAF8E66FDE}" type="presParOf" srcId="{9FF536B8-AE0B-C14C-9AB1-472E70EE8134}" destId="{E3B7EEED-664A-DC49-9391-30CB2C53F2D2}" srcOrd="5" destOrd="0" presId="urn:microsoft.com/office/officeart/2005/8/layout/vList2"/>
    <dgm:cxn modelId="{9E8D5889-5153-4144-A2EF-2340157B49C5}" type="presParOf" srcId="{9FF536B8-AE0B-C14C-9AB1-472E70EE8134}" destId="{F26CE2EF-2C4E-D246-82AB-E671A15F6C5B}" srcOrd="6" destOrd="0" presId="urn:microsoft.com/office/officeart/2005/8/layout/vList2"/>
    <dgm:cxn modelId="{0A6B1B29-DDAE-334E-87DE-30FD759333BB}" type="presParOf" srcId="{9FF536B8-AE0B-C14C-9AB1-472E70EE8134}" destId="{E4F6A736-79F1-144A-9B72-86411971D312}" srcOrd="7" destOrd="0" presId="urn:microsoft.com/office/officeart/2005/8/layout/vList2"/>
    <dgm:cxn modelId="{25ABD63C-6845-3A47-9969-F4461752E86A}" type="presParOf" srcId="{9FF536B8-AE0B-C14C-9AB1-472E70EE8134}" destId="{8C706B7C-A5F6-2541-8898-C2D4958C5ED7}" srcOrd="8" destOrd="0" presId="urn:microsoft.com/office/officeart/2005/8/layout/vList2"/>
    <dgm:cxn modelId="{634DCD4E-9B9D-D84E-BE67-15F4EE769746}" type="presParOf" srcId="{9FF536B8-AE0B-C14C-9AB1-472E70EE8134}" destId="{A3C2D013-0D3D-4240-B0C2-8B118A8E470C}"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77B842D-6F95-4375-9650-FA086C62D62D}" type="doc">
      <dgm:prSet loTypeId="urn:microsoft.com/office/officeart/2005/8/layout/hierarchy3" loCatId="icon" qsTypeId="urn:microsoft.com/office/officeart/2005/8/quickstyle/simple1" qsCatId="simple" csTypeId="urn:microsoft.com/office/officeart/2005/8/colors/accent1_2" csCatId="accent1" phldr="1"/>
      <dgm:spPr/>
      <dgm:t>
        <a:bodyPr/>
        <a:lstStyle/>
        <a:p>
          <a:endParaRPr lang="en-US"/>
        </a:p>
      </dgm:t>
    </dgm:pt>
    <dgm:pt modelId="{1B2A41FA-981F-4205-ABA2-B0859BAD7D0D}">
      <dgm:prSet custT="1"/>
      <dgm:spPr/>
      <dgm:t>
        <a:bodyPr/>
        <a:lstStyle/>
        <a:p>
          <a:r>
            <a:rPr lang="en-US" sz="900"/>
            <a:t>Data Ingestion: </a:t>
          </a:r>
        </a:p>
      </dgm:t>
    </dgm:pt>
    <dgm:pt modelId="{21730A3F-2A7E-48BB-846B-68347D6DC720}" type="parTrans" cxnId="{445626CA-3390-4517-91CD-B73FA775995C}">
      <dgm:prSet/>
      <dgm:spPr/>
      <dgm:t>
        <a:bodyPr/>
        <a:lstStyle/>
        <a:p>
          <a:endParaRPr lang="en-US" sz="2000"/>
        </a:p>
      </dgm:t>
    </dgm:pt>
    <dgm:pt modelId="{E5E4D75D-7FFB-4D31-A84D-E9B102D0DA1E}" type="sibTrans" cxnId="{445626CA-3390-4517-91CD-B73FA775995C}">
      <dgm:prSet/>
      <dgm:spPr/>
      <dgm:t>
        <a:bodyPr/>
        <a:lstStyle/>
        <a:p>
          <a:endParaRPr lang="en-US" sz="2000"/>
        </a:p>
      </dgm:t>
    </dgm:pt>
    <dgm:pt modelId="{C57E49E8-659E-4A17-A1B7-3445AC24640F}">
      <dgm:prSet custT="1"/>
      <dgm:spPr/>
      <dgm:t>
        <a:bodyPr/>
        <a:lstStyle/>
        <a:p>
          <a:r>
            <a:rPr lang="en-US" sz="900"/>
            <a:t>Import CSV data containing S&amp;P 500 stock information </a:t>
          </a:r>
        </a:p>
      </dgm:t>
    </dgm:pt>
    <dgm:pt modelId="{03647DF4-F496-4094-8931-F234F102D442}" type="parTrans" cxnId="{230480F7-D27E-4D12-BA7E-C3943D761C92}">
      <dgm:prSet/>
      <dgm:spPr/>
      <dgm:t>
        <a:bodyPr/>
        <a:lstStyle/>
        <a:p>
          <a:endParaRPr lang="en-US" sz="900"/>
        </a:p>
      </dgm:t>
    </dgm:pt>
    <dgm:pt modelId="{C2EF4149-62C0-4F7D-954D-B81ED31DE8EA}" type="sibTrans" cxnId="{230480F7-D27E-4D12-BA7E-C3943D761C92}">
      <dgm:prSet/>
      <dgm:spPr/>
      <dgm:t>
        <a:bodyPr/>
        <a:lstStyle/>
        <a:p>
          <a:endParaRPr lang="en-US" sz="2000"/>
        </a:p>
      </dgm:t>
    </dgm:pt>
    <dgm:pt modelId="{930B0BBB-AA6F-4C9A-A232-678CA5169DF7}">
      <dgm:prSet custT="1"/>
      <dgm:spPr/>
      <dgm:t>
        <a:bodyPr/>
        <a:lstStyle/>
        <a:p>
          <a:r>
            <a:rPr lang="en-US" sz="900"/>
            <a:t>Feature Engineering: </a:t>
          </a:r>
        </a:p>
      </dgm:t>
    </dgm:pt>
    <dgm:pt modelId="{91B9805B-8B9B-4589-AECE-F49A0023CC28}" type="parTrans" cxnId="{917A98CE-2040-4045-B368-A25D71572C2A}">
      <dgm:prSet/>
      <dgm:spPr/>
      <dgm:t>
        <a:bodyPr/>
        <a:lstStyle/>
        <a:p>
          <a:endParaRPr lang="en-US" sz="2000"/>
        </a:p>
      </dgm:t>
    </dgm:pt>
    <dgm:pt modelId="{3DE08EFD-2DEC-4F5B-889A-EE4E8D70BE22}" type="sibTrans" cxnId="{917A98CE-2040-4045-B368-A25D71572C2A}">
      <dgm:prSet/>
      <dgm:spPr/>
      <dgm:t>
        <a:bodyPr/>
        <a:lstStyle/>
        <a:p>
          <a:endParaRPr lang="en-US" sz="2000"/>
        </a:p>
      </dgm:t>
    </dgm:pt>
    <dgm:pt modelId="{774ED902-A8D9-4E1F-A319-5B03C8F354CE}">
      <dgm:prSet custT="1"/>
      <dgm:spPr/>
      <dgm:t>
        <a:bodyPr/>
        <a:lstStyle/>
        <a:p>
          <a:r>
            <a:rPr lang="en-US" sz="900"/>
            <a:t>Price Features</a:t>
          </a:r>
        </a:p>
      </dgm:t>
    </dgm:pt>
    <dgm:pt modelId="{1FE02EC4-F79A-4C5B-9FBF-2E89373B5318}" type="parTrans" cxnId="{82EBCD7E-A64A-475C-86C2-E7C9B5885B85}">
      <dgm:prSet/>
      <dgm:spPr/>
      <dgm:t>
        <a:bodyPr/>
        <a:lstStyle/>
        <a:p>
          <a:endParaRPr lang="en-US" sz="900"/>
        </a:p>
      </dgm:t>
    </dgm:pt>
    <dgm:pt modelId="{28953412-B100-4F22-9E3E-524D9C967FF9}" type="sibTrans" cxnId="{82EBCD7E-A64A-475C-86C2-E7C9B5885B85}">
      <dgm:prSet/>
      <dgm:spPr/>
      <dgm:t>
        <a:bodyPr/>
        <a:lstStyle/>
        <a:p>
          <a:endParaRPr lang="en-US" sz="2000"/>
        </a:p>
      </dgm:t>
    </dgm:pt>
    <dgm:pt modelId="{F805A484-9E15-4E54-A515-749A4DF8E5F4}">
      <dgm:prSet custT="1"/>
      <dgm:spPr/>
      <dgm:t>
        <a:bodyPr/>
        <a:lstStyle/>
        <a:p>
          <a:r>
            <a:rPr lang="en-US" sz="900"/>
            <a:t>Volume Features</a:t>
          </a:r>
        </a:p>
      </dgm:t>
    </dgm:pt>
    <dgm:pt modelId="{A71742A7-ECB1-4A06-ACDF-A49D10734A7D}" type="parTrans" cxnId="{0D3AF1E0-068B-4F7D-9791-DBC9D2C8E97B}">
      <dgm:prSet/>
      <dgm:spPr/>
      <dgm:t>
        <a:bodyPr/>
        <a:lstStyle/>
        <a:p>
          <a:endParaRPr lang="en-US" sz="900"/>
        </a:p>
      </dgm:t>
    </dgm:pt>
    <dgm:pt modelId="{A291E0E9-EE1E-4B81-B21F-C92BF1CD579B}" type="sibTrans" cxnId="{0D3AF1E0-068B-4F7D-9791-DBC9D2C8E97B}">
      <dgm:prSet/>
      <dgm:spPr/>
      <dgm:t>
        <a:bodyPr/>
        <a:lstStyle/>
        <a:p>
          <a:endParaRPr lang="en-US" sz="2000"/>
        </a:p>
      </dgm:t>
    </dgm:pt>
    <dgm:pt modelId="{91898EA3-1F5B-4104-88E8-94AFABF9DC46}">
      <dgm:prSet custT="1"/>
      <dgm:spPr/>
      <dgm:t>
        <a:bodyPr/>
        <a:lstStyle/>
        <a:p>
          <a:r>
            <a:rPr lang="en-US" sz="900"/>
            <a:t>Moving Averages</a:t>
          </a:r>
        </a:p>
      </dgm:t>
    </dgm:pt>
    <dgm:pt modelId="{DCFB3FFD-ED07-4A76-913D-2AC0F3721226}" type="parTrans" cxnId="{3EA7C31A-5E99-41C5-B7EC-E3689534A78A}">
      <dgm:prSet/>
      <dgm:spPr/>
      <dgm:t>
        <a:bodyPr/>
        <a:lstStyle/>
        <a:p>
          <a:endParaRPr lang="en-US" sz="900"/>
        </a:p>
      </dgm:t>
    </dgm:pt>
    <dgm:pt modelId="{FB914920-AE16-4FEA-986E-92FF4B4DB6F2}" type="sibTrans" cxnId="{3EA7C31A-5E99-41C5-B7EC-E3689534A78A}">
      <dgm:prSet/>
      <dgm:spPr/>
      <dgm:t>
        <a:bodyPr/>
        <a:lstStyle/>
        <a:p>
          <a:endParaRPr lang="en-US" sz="2000"/>
        </a:p>
      </dgm:t>
    </dgm:pt>
    <dgm:pt modelId="{9D4FCA1F-147E-474E-8A44-D97DBFCE7374}">
      <dgm:prSet custT="1"/>
      <dgm:spPr/>
      <dgm:t>
        <a:bodyPr/>
        <a:lstStyle/>
        <a:p>
          <a:r>
            <a:rPr lang="en-US" sz="900"/>
            <a:t>Derived Features</a:t>
          </a:r>
        </a:p>
      </dgm:t>
    </dgm:pt>
    <dgm:pt modelId="{0FFC0B6A-C1FD-4F0A-AABB-11B269E1C1D4}" type="parTrans" cxnId="{5689F1CE-14EF-4FA3-9D5F-92C03319A223}">
      <dgm:prSet/>
      <dgm:spPr/>
      <dgm:t>
        <a:bodyPr/>
        <a:lstStyle/>
        <a:p>
          <a:endParaRPr lang="en-US" sz="900"/>
        </a:p>
      </dgm:t>
    </dgm:pt>
    <dgm:pt modelId="{900BCC49-1A9A-4878-B9E9-0A9B661B250C}" type="sibTrans" cxnId="{5689F1CE-14EF-4FA3-9D5F-92C03319A223}">
      <dgm:prSet/>
      <dgm:spPr/>
      <dgm:t>
        <a:bodyPr/>
        <a:lstStyle/>
        <a:p>
          <a:endParaRPr lang="en-US" sz="2000"/>
        </a:p>
      </dgm:t>
    </dgm:pt>
    <dgm:pt modelId="{F087B768-C0A2-491B-BD6D-D242D6EBECEE}">
      <dgm:prSet custT="1"/>
      <dgm:spPr/>
      <dgm:t>
        <a:bodyPr/>
        <a:lstStyle/>
        <a:p>
          <a:r>
            <a:rPr lang="en-US" sz="900"/>
            <a:t>Labeling Strategy: </a:t>
          </a:r>
        </a:p>
      </dgm:t>
    </dgm:pt>
    <dgm:pt modelId="{0761187F-C39A-4FEC-8777-A5ECE139E105}" type="parTrans" cxnId="{5BAADF5F-003A-4868-B671-C50B7397F5B8}">
      <dgm:prSet/>
      <dgm:spPr/>
      <dgm:t>
        <a:bodyPr/>
        <a:lstStyle/>
        <a:p>
          <a:endParaRPr lang="en-US" sz="2000"/>
        </a:p>
      </dgm:t>
    </dgm:pt>
    <dgm:pt modelId="{E801A9E4-BD16-4CE6-9F11-49EA01685A57}" type="sibTrans" cxnId="{5BAADF5F-003A-4868-B671-C50B7397F5B8}">
      <dgm:prSet/>
      <dgm:spPr/>
      <dgm:t>
        <a:bodyPr/>
        <a:lstStyle/>
        <a:p>
          <a:endParaRPr lang="en-US" sz="2000"/>
        </a:p>
      </dgm:t>
    </dgm:pt>
    <dgm:pt modelId="{51924718-2BBE-4F88-9FB9-1A7950D64811}">
      <dgm:prSet custT="1"/>
      <dgm:spPr/>
      <dgm:t>
        <a:bodyPr/>
        <a:lstStyle/>
        <a:p>
          <a:r>
            <a:rPr lang="en-US" sz="900"/>
            <a:t>2-Year Label: Long-term trend classification</a:t>
          </a:r>
        </a:p>
      </dgm:t>
    </dgm:pt>
    <dgm:pt modelId="{B1D1BAD9-F3A5-4C66-B863-391D49313EBC}" type="parTrans" cxnId="{CD28A5CF-AE5A-41B2-A356-766AD9D75A43}">
      <dgm:prSet/>
      <dgm:spPr/>
      <dgm:t>
        <a:bodyPr/>
        <a:lstStyle/>
        <a:p>
          <a:endParaRPr lang="en-US" sz="900"/>
        </a:p>
      </dgm:t>
    </dgm:pt>
    <dgm:pt modelId="{1F93BCC7-2BE3-404C-B69B-053C5AF3E627}" type="sibTrans" cxnId="{CD28A5CF-AE5A-41B2-A356-766AD9D75A43}">
      <dgm:prSet/>
      <dgm:spPr/>
      <dgm:t>
        <a:bodyPr/>
        <a:lstStyle/>
        <a:p>
          <a:endParaRPr lang="en-US" sz="2000"/>
        </a:p>
      </dgm:t>
    </dgm:pt>
    <dgm:pt modelId="{F0DC26B6-BA47-4F97-81BE-D87C3A9F3976}">
      <dgm:prSet custT="1"/>
      <dgm:spPr/>
      <dgm:t>
        <a:bodyPr/>
        <a:lstStyle/>
        <a:p>
          <a:r>
            <a:rPr lang="en-US" sz="900"/>
            <a:t>Daily Label: Short-term trend classification</a:t>
          </a:r>
        </a:p>
      </dgm:t>
    </dgm:pt>
    <dgm:pt modelId="{E095FA24-9411-42EE-B4B2-3EC71F1E3569}" type="parTrans" cxnId="{AF2B8FE0-6245-42D7-A96A-C4E183D8BDD2}">
      <dgm:prSet/>
      <dgm:spPr/>
      <dgm:t>
        <a:bodyPr/>
        <a:lstStyle/>
        <a:p>
          <a:endParaRPr lang="en-US" sz="900"/>
        </a:p>
      </dgm:t>
    </dgm:pt>
    <dgm:pt modelId="{08AAB2E8-08B5-4D10-A29D-309C5CF49709}" type="sibTrans" cxnId="{AF2B8FE0-6245-42D7-A96A-C4E183D8BDD2}">
      <dgm:prSet/>
      <dgm:spPr/>
      <dgm:t>
        <a:bodyPr/>
        <a:lstStyle/>
        <a:p>
          <a:endParaRPr lang="en-US" sz="2000"/>
        </a:p>
      </dgm:t>
    </dgm:pt>
    <dgm:pt modelId="{02094F04-B96B-4A75-86EA-978DDDBE6871}">
      <dgm:prSet custT="1"/>
      <dgm:spPr/>
      <dgm:t>
        <a:bodyPr/>
        <a:lstStyle/>
        <a:p>
          <a:r>
            <a:rPr lang="en-US" sz="900"/>
            <a:t>Model Training: </a:t>
          </a:r>
        </a:p>
      </dgm:t>
    </dgm:pt>
    <dgm:pt modelId="{2E437D8B-830B-4876-8DCB-F46A6CD9A6F3}" type="parTrans" cxnId="{69C6ACF6-7B4C-4AF3-BFAF-65D44CB71FD8}">
      <dgm:prSet/>
      <dgm:spPr/>
      <dgm:t>
        <a:bodyPr/>
        <a:lstStyle/>
        <a:p>
          <a:endParaRPr lang="en-US" sz="2000"/>
        </a:p>
      </dgm:t>
    </dgm:pt>
    <dgm:pt modelId="{0C082C9D-E134-499D-BC9C-CB1DD707F2CE}" type="sibTrans" cxnId="{69C6ACF6-7B4C-4AF3-BFAF-65D44CB71FD8}">
      <dgm:prSet/>
      <dgm:spPr/>
      <dgm:t>
        <a:bodyPr/>
        <a:lstStyle/>
        <a:p>
          <a:endParaRPr lang="en-US" sz="2000"/>
        </a:p>
      </dgm:t>
    </dgm:pt>
    <dgm:pt modelId="{7DCC0BFB-AF71-49E4-AB49-42D0AD218BB7}">
      <dgm:prSet custT="1"/>
      <dgm:spPr/>
      <dgm:t>
        <a:bodyPr/>
        <a:lstStyle/>
        <a:p>
          <a:r>
            <a:rPr lang="en-US" sz="900" dirty="0"/>
            <a:t>Algorithm: </a:t>
          </a:r>
          <a:r>
            <a:rPr lang="en-US" sz="900" dirty="0" err="1"/>
            <a:t>XGBoost</a:t>
          </a:r>
          <a:r>
            <a:rPr lang="en-US" sz="900" dirty="0"/>
            <a:t>/Random Forest</a:t>
          </a:r>
        </a:p>
      </dgm:t>
    </dgm:pt>
    <dgm:pt modelId="{9719C798-6840-490D-9FFB-88FA8E033033}" type="parTrans" cxnId="{45B3FF3F-9B86-4EB6-9D1D-AA4C6EF5AD5E}">
      <dgm:prSet/>
      <dgm:spPr/>
      <dgm:t>
        <a:bodyPr/>
        <a:lstStyle/>
        <a:p>
          <a:endParaRPr lang="en-US" sz="900"/>
        </a:p>
      </dgm:t>
    </dgm:pt>
    <dgm:pt modelId="{6D35D890-7E21-4E83-A801-E467DC03FB12}" type="sibTrans" cxnId="{45B3FF3F-9B86-4EB6-9D1D-AA4C6EF5AD5E}">
      <dgm:prSet/>
      <dgm:spPr/>
      <dgm:t>
        <a:bodyPr/>
        <a:lstStyle/>
        <a:p>
          <a:endParaRPr lang="en-US" sz="2000"/>
        </a:p>
      </dgm:t>
    </dgm:pt>
    <dgm:pt modelId="{F0EF6466-E5EA-4AAC-9B31-08E2E2BAB2A0}">
      <dgm:prSet custT="1"/>
      <dgm:spPr/>
      <dgm:t>
        <a:bodyPr/>
        <a:lstStyle/>
        <a:p>
          <a:r>
            <a:rPr lang="en-US" sz="900"/>
            <a:t>Input: Daily labels and engineered features</a:t>
          </a:r>
        </a:p>
      </dgm:t>
    </dgm:pt>
    <dgm:pt modelId="{7A24BB6B-3724-473F-9CA3-A9D799A48E3B}" type="parTrans" cxnId="{82C23135-A921-4065-9DDA-368472F7E399}">
      <dgm:prSet/>
      <dgm:spPr/>
      <dgm:t>
        <a:bodyPr/>
        <a:lstStyle/>
        <a:p>
          <a:endParaRPr lang="en-US" sz="900"/>
        </a:p>
      </dgm:t>
    </dgm:pt>
    <dgm:pt modelId="{CCD3E291-93CA-4F44-B164-57C8A7077913}" type="sibTrans" cxnId="{82C23135-A921-4065-9DDA-368472F7E399}">
      <dgm:prSet/>
      <dgm:spPr/>
      <dgm:t>
        <a:bodyPr/>
        <a:lstStyle/>
        <a:p>
          <a:endParaRPr lang="en-US" sz="2000"/>
        </a:p>
      </dgm:t>
    </dgm:pt>
    <dgm:pt modelId="{9FA2CCC2-9D01-4942-BFB6-EF3D09F3A648}">
      <dgm:prSet custT="1"/>
      <dgm:spPr/>
      <dgm:t>
        <a:bodyPr/>
        <a:lstStyle/>
        <a:p>
          <a:r>
            <a:rPr lang="en-US" sz="900"/>
            <a:t>Visualization: </a:t>
          </a:r>
        </a:p>
      </dgm:t>
    </dgm:pt>
    <dgm:pt modelId="{BB8DEEBE-3FF0-4947-9B25-9F3FDBD59DEB}" type="parTrans" cxnId="{4151E088-4364-408F-ABB2-0C6DD70C1A8C}">
      <dgm:prSet/>
      <dgm:spPr/>
      <dgm:t>
        <a:bodyPr/>
        <a:lstStyle/>
        <a:p>
          <a:endParaRPr lang="en-US" sz="2000"/>
        </a:p>
      </dgm:t>
    </dgm:pt>
    <dgm:pt modelId="{A0BD3495-83AC-45EA-8742-3269478120A3}" type="sibTrans" cxnId="{4151E088-4364-408F-ABB2-0C6DD70C1A8C}">
      <dgm:prSet/>
      <dgm:spPr/>
      <dgm:t>
        <a:bodyPr/>
        <a:lstStyle/>
        <a:p>
          <a:endParaRPr lang="en-US" sz="2000"/>
        </a:p>
      </dgm:t>
    </dgm:pt>
    <dgm:pt modelId="{DC523B0F-ECA3-44E4-A8B1-A87CB2E8D61A}">
      <dgm:prSet custT="1"/>
      <dgm:spPr/>
      <dgm:t>
        <a:bodyPr/>
        <a:lstStyle/>
        <a:p>
          <a:r>
            <a:rPr lang="en-US" sz="900"/>
            <a:t>Display Trends using Interactive Plots and Data Points</a:t>
          </a:r>
        </a:p>
      </dgm:t>
    </dgm:pt>
    <dgm:pt modelId="{E0E9A570-59D8-4F87-999A-682C2D8E1B31}" type="parTrans" cxnId="{55ED5575-CF10-401C-9FA5-245FFC74579D}">
      <dgm:prSet/>
      <dgm:spPr/>
      <dgm:t>
        <a:bodyPr/>
        <a:lstStyle/>
        <a:p>
          <a:endParaRPr lang="en-US" sz="900"/>
        </a:p>
      </dgm:t>
    </dgm:pt>
    <dgm:pt modelId="{7A62F0F6-2510-4689-9F8A-368955E0FEE1}" type="sibTrans" cxnId="{55ED5575-CF10-401C-9FA5-245FFC74579D}">
      <dgm:prSet/>
      <dgm:spPr/>
      <dgm:t>
        <a:bodyPr/>
        <a:lstStyle/>
        <a:p>
          <a:endParaRPr lang="en-US" sz="2000"/>
        </a:p>
      </dgm:t>
    </dgm:pt>
    <dgm:pt modelId="{E0733991-DA87-45BB-A359-D352E8D80EF1}">
      <dgm:prSet custT="1"/>
      <dgm:spPr/>
      <dgm:t>
        <a:bodyPr/>
        <a:lstStyle/>
        <a:p>
          <a:r>
            <a:rPr lang="en-US" sz="900"/>
            <a:t>Create stock UI for user interaction</a:t>
          </a:r>
        </a:p>
      </dgm:t>
    </dgm:pt>
    <dgm:pt modelId="{BF1ED4AC-2397-4C8C-A7F1-5281919F59B5}" type="parTrans" cxnId="{D0E18260-3BD0-49D4-929D-2E83950C1651}">
      <dgm:prSet/>
      <dgm:spPr/>
      <dgm:t>
        <a:bodyPr/>
        <a:lstStyle/>
        <a:p>
          <a:endParaRPr lang="en-US" sz="2000"/>
        </a:p>
      </dgm:t>
    </dgm:pt>
    <dgm:pt modelId="{328C3F77-9783-4CA7-B265-E6BA4970E844}" type="sibTrans" cxnId="{D0E18260-3BD0-49D4-929D-2E83950C1651}">
      <dgm:prSet/>
      <dgm:spPr/>
      <dgm:t>
        <a:bodyPr/>
        <a:lstStyle/>
        <a:p>
          <a:endParaRPr lang="en-US" sz="2000"/>
        </a:p>
      </dgm:t>
    </dgm:pt>
    <dgm:pt modelId="{81DF37F7-E8B9-4735-8DE2-62EE124E71E1}">
      <dgm:prSet custT="1"/>
      <dgm:spPr/>
      <dgm:t>
        <a:bodyPr/>
        <a:lstStyle/>
        <a:p>
          <a:r>
            <a:rPr lang="en-US" sz="900"/>
            <a:t>Stock Selection interface</a:t>
          </a:r>
        </a:p>
      </dgm:t>
    </dgm:pt>
    <dgm:pt modelId="{C9B24BF2-F176-440C-8DD6-A075F3D74675}" type="parTrans" cxnId="{883AE5F4-3215-4D4D-9A63-493476BA1072}">
      <dgm:prSet/>
      <dgm:spPr/>
      <dgm:t>
        <a:bodyPr/>
        <a:lstStyle/>
        <a:p>
          <a:endParaRPr lang="en-US" sz="900"/>
        </a:p>
      </dgm:t>
    </dgm:pt>
    <dgm:pt modelId="{3B11393B-0E8D-4496-8B5E-5FA24E781A24}" type="sibTrans" cxnId="{883AE5F4-3215-4D4D-9A63-493476BA1072}">
      <dgm:prSet/>
      <dgm:spPr/>
      <dgm:t>
        <a:bodyPr/>
        <a:lstStyle/>
        <a:p>
          <a:endParaRPr lang="en-US" sz="2000"/>
        </a:p>
      </dgm:t>
    </dgm:pt>
    <dgm:pt modelId="{28FB4358-5A51-4C5C-B403-344179F10A5C}">
      <dgm:prSet custT="1"/>
      <dgm:spPr/>
      <dgm:t>
        <a:bodyPr/>
        <a:lstStyle/>
        <a:p>
          <a:r>
            <a:rPr lang="en-US" sz="900" dirty="0"/>
            <a:t>Model Evaluation: </a:t>
          </a:r>
        </a:p>
      </dgm:t>
    </dgm:pt>
    <dgm:pt modelId="{AD83E194-0DAA-4FA1-AE06-1EEE3654DBF9}" type="parTrans" cxnId="{41819EAE-E335-4EDF-9E23-A75804B7B300}">
      <dgm:prSet/>
      <dgm:spPr/>
      <dgm:t>
        <a:bodyPr/>
        <a:lstStyle/>
        <a:p>
          <a:endParaRPr lang="en-US" sz="2000"/>
        </a:p>
      </dgm:t>
    </dgm:pt>
    <dgm:pt modelId="{E16524FF-EAB6-42C1-9C5D-8581FA345583}" type="sibTrans" cxnId="{41819EAE-E335-4EDF-9E23-A75804B7B300}">
      <dgm:prSet/>
      <dgm:spPr/>
      <dgm:t>
        <a:bodyPr/>
        <a:lstStyle/>
        <a:p>
          <a:endParaRPr lang="en-US" sz="2000"/>
        </a:p>
      </dgm:t>
    </dgm:pt>
    <dgm:pt modelId="{AD0AEE29-89A8-4F8E-A39F-B2C511CE10B9}">
      <dgm:prSet custT="1"/>
      <dgm:spPr/>
      <dgm:t>
        <a:bodyPr/>
        <a:lstStyle/>
        <a:p>
          <a:r>
            <a:rPr lang="en-US" sz="900" dirty="0"/>
            <a:t>Performance Metrics</a:t>
          </a:r>
        </a:p>
      </dgm:t>
    </dgm:pt>
    <dgm:pt modelId="{0EDC9A3A-331E-433B-9393-E4655CBA2D63}" type="parTrans" cxnId="{EFBC355B-95D0-4FC2-843B-82BE48E74E39}">
      <dgm:prSet/>
      <dgm:spPr/>
      <dgm:t>
        <a:bodyPr/>
        <a:lstStyle/>
        <a:p>
          <a:endParaRPr lang="en-US" sz="900"/>
        </a:p>
      </dgm:t>
    </dgm:pt>
    <dgm:pt modelId="{C44295A7-9C35-44DD-A99F-8179A5342F6B}" type="sibTrans" cxnId="{EFBC355B-95D0-4FC2-843B-82BE48E74E39}">
      <dgm:prSet/>
      <dgm:spPr/>
      <dgm:t>
        <a:bodyPr/>
        <a:lstStyle/>
        <a:p>
          <a:endParaRPr lang="en-US" sz="2000"/>
        </a:p>
      </dgm:t>
    </dgm:pt>
    <dgm:pt modelId="{54ABBDD2-02A6-409C-8D22-9705D06FC0B3}">
      <dgm:prSet custT="1"/>
      <dgm:spPr/>
      <dgm:t>
        <a:bodyPr/>
        <a:lstStyle/>
        <a:p>
          <a:r>
            <a:rPr lang="en-US" sz="900" dirty="0"/>
            <a:t>Top 15 Important Features</a:t>
          </a:r>
        </a:p>
      </dgm:t>
    </dgm:pt>
    <dgm:pt modelId="{461BDF0B-EED1-45D4-98B8-5102CC9194C2}" type="parTrans" cxnId="{8ACC2EAE-8532-47BA-8E59-DAAA69E59E20}">
      <dgm:prSet/>
      <dgm:spPr/>
      <dgm:t>
        <a:bodyPr/>
        <a:lstStyle/>
        <a:p>
          <a:endParaRPr lang="en-US" sz="900"/>
        </a:p>
      </dgm:t>
    </dgm:pt>
    <dgm:pt modelId="{6108F700-CD4F-43BC-9A8F-BAC0B76444AD}" type="sibTrans" cxnId="{8ACC2EAE-8532-47BA-8E59-DAAA69E59E20}">
      <dgm:prSet/>
      <dgm:spPr/>
      <dgm:t>
        <a:bodyPr/>
        <a:lstStyle/>
        <a:p>
          <a:endParaRPr lang="en-US" sz="2000"/>
        </a:p>
      </dgm:t>
    </dgm:pt>
    <dgm:pt modelId="{6F43D608-D4BF-4B6F-B09F-A5B9DCF36686}">
      <dgm:prSet custT="1"/>
      <dgm:spPr/>
      <dgm:t>
        <a:bodyPr/>
        <a:lstStyle/>
        <a:p>
          <a:r>
            <a:rPr lang="en-US" sz="900" dirty="0"/>
            <a:t>Error Analysis</a:t>
          </a:r>
        </a:p>
      </dgm:t>
    </dgm:pt>
    <dgm:pt modelId="{8AC171EF-5802-4CA1-B4B0-99255BF5F2BF}" type="parTrans" cxnId="{A0E682AE-8B68-4121-8A4A-E80EEA43CFE4}">
      <dgm:prSet/>
      <dgm:spPr/>
      <dgm:t>
        <a:bodyPr/>
        <a:lstStyle/>
        <a:p>
          <a:endParaRPr lang="en-US" sz="900"/>
        </a:p>
      </dgm:t>
    </dgm:pt>
    <dgm:pt modelId="{425584B3-E7BB-4303-AE5C-C4CAA8F73DF1}" type="sibTrans" cxnId="{A0E682AE-8B68-4121-8A4A-E80EEA43CFE4}">
      <dgm:prSet/>
      <dgm:spPr/>
      <dgm:t>
        <a:bodyPr/>
        <a:lstStyle/>
        <a:p>
          <a:endParaRPr lang="en-US" sz="2000"/>
        </a:p>
      </dgm:t>
    </dgm:pt>
    <dgm:pt modelId="{4AB47312-9D3F-4630-A0E6-90279038063B}">
      <dgm:prSet custT="1"/>
      <dgm:spPr/>
      <dgm:t>
        <a:bodyPr/>
        <a:lstStyle/>
        <a:p>
          <a:r>
            <a:rPr lang="en-US" sz="900" dirty="0"/>
            <a:t>Model Scoring</a:t>
          </a:r>
        </a:p>
      </dgm:t>
    </dgm:pt>
    <dgm:pt modelId="{C36F7389-13F6-433A-A30C-E94BC5EE1B54}" type="parTrans" cxnId="{58665DA9-9CF2-44D9-A1CA-DC5D0DE4D696}">
      <dgm:prSet/>
      <dgm:spPr/>
      <dgm:t>
        <a:bodyPr/>
        <a:lstStyle/>
        <a:p>
          <a:endParaRPr lang="en-US" sz="900"/>
        </a:p>
      </dgm:t>
    </dgm:pt>
    <dgm:pt modelId="{BCE7AFB9-7E78-43A0-A2D5-32C2757791A1}" type="sibTrans" cxnId="{58665DA9-9CF2-44D9-A1CA-DC5D0DE4D696}">
      <dgm:prSet/>
      <dgm:spPr/>
      <dgm:t>
        <a:bodyPr/>
        <a:lstStyle/>
        <a:p>
          <a:endParaRPr lang="en-US" sz="2000"/>
        </a:p>
      </dgm:t>
    </dgm:pt>
    <dgm:pt modelId="{A75BF3FC-C5C2-4B2E-9AF4-14992E2EFDF6}">
      <dgm:prSet custT="1"/>
      <dgm:spPr/>
      <dgm:t>
        <a:bodyPr/>
        <a:lstStyle/>
        <a:p>
          <a:r>
            <a:rPr lang="en-US" sz="900"/>
            <a:t>Daily Label Prediction</a:t>
          </a:r>
        </a:p>
      </dgm:t>
    </dgm:pt>
    <dgm:pt modelId="{73AC6628-60C4-42D4-A56D-91288C1AC157}" type="parTrans" cxnId="{D86B6301-7E77-41E8-973E-F12D7ABC5164}">
      <dgm:prSet/>
      <dgm:spPr/>
      <dgm:t>
        <a:bodyPr/>
        <a:lstStyle/>
        <a:p>
          <a:endParaRPr lang="en-US" sz="2000"/>
        </a:p>
      </dgm:t>
    </dgm:pt>
    <dgm:pt modelId="{05542BAA-AF50-403E-AA5F-6331FFF24E50}" type="sibTrans" cxnId="{D86B6301-7E77-41E8-973E-F12D7ABC5164}">
      <dgm:prSet/>
      <dgm:spPr/>
      <dgm:t>
        <a:bodyPr/>
        <a:lstStyle/>
        <a:p>
          <a:endParaRPr lang="en-US" sz="2000"/>
        </a:p>
      </dgm:t>
    </dgm:pt>
    <dgm:pt modelId="{27EE8E2B-A416-C645-A925-FECBA894FA2C}" type="pres">
      <dgm:prSet presAssocID="{477B842D-6F95-4375-9650-FA086C62D62D}" presName="diagram" presStyleCnt="0">
        <dgm:presLayoutVars>
          <dgm:chPref val="1"/>
          <dgm:dir/>
          <dgm:animOne val="branch"/>
          <dgm:animLvl val="lvl"/>
          <dgm:resizeHandles/>
        </dgm:presLayoutVars>
      </dgm:prSet>
      <dgm:spPr/>
    </dgm:pt>
    <dgm:pt modelId="{0B323FD8-610C-6548-8641-7484E40EF375}" type="pres">
      <dgm:prSet presAssocID="{1B2A41FA-981F-4205-ABA2-B0859BAD7D0D}" presName="root" presStyleCnt="0"/>
      <dgm:spPr/>
    </dgm:pt>
    <dgm:pt modelId="{58671A0D-8903-3E4A-952D-14D0D0D7B45E}" type="pres">
      <dgm:prSet presAssocID="{1B2A41FA-981F-4205-ABA2-B0859BAD7D0D}" presName="rootComposite" presStyleCnt="0"/>
      <dgm:spPr/>
    </dgm:pt>
    <dgm:pt modelId="{1F75CC22-5605-AB45-8C16-C51E3114796F}" type="pres">
      <dgm:prSet presAssocID="{1B2A41FA-981F-4205-ABA2-B0859BAD7D0D}" presName="rootText" presStyleLbl="node1" presStyleIdx="0" presStyleCnt="8"/>
      <dgm:spPr/>
    </dgm:pt>
    <dgm:pt modelId="{D91C6692-74ED-4241-9AC8-CD261943929A}" type="pres">
      <dgm:prSet presAssocID="{1B2A41FA-981F-4205-ABA2-B0859BAD7D0D}" presName="rootConnector" presStyleLbl="node1" presStyleIdx="0" presStyleCnt="8"/>
      <dgm:spPr/>
    </dgm:pt>
    <dgm:pt modelId="{8DADD36F-7744-4C4A-BB28-90FFF6082F8C}" type="pres">
      <dgm:prSet presAssocID="{1B2A41FA-981F-4205-ABA2-B0859BAD7D0D}" presName="childShape" presStyleCnt="0"/>
      <dgm:spPr/>
    </dgm:pt>
    <dgm:pt modelId="{ACC4FAFC-D854-4E40-B5A4-BEA8A821CBB5}" type="pres">
      <dgm:prSet presAssocID="{03647DF4-F496-4094-8931-F234F102D442}" presName="Name13" presStyleLbl="parChTrans1D2" presStyleIdx="0" presStyleCnt="15"/>
      <dgm:spPr/>
    </dgm:pt>
    <dgm:pt modelId="{83E5110F-9331-3447-97B9-E7C303ABE575}" type="pres">
      <dgm:prSet presAssocID="{C57E49E8-659E-4A17-A1B7-3445AC24640F}" presName="childText" presStyleLbl="bgAcc1" presStyleIdx="0" presStyleCnt="15">
        <dgm:presLayoutVars>
          <dgm:bulletEnabled val="1"/>
        </dgm:presLayoutVars>
      </dgm:prSet>
      <dgm:spPr/>
    </dgm:pt>
    <dgm:pt modelId="{06B6EAD7-392C-C84E-BB45-6C717174DA5D}" type="pres">
      <dgm:prSet presAssocID="{930B0BBB-AA6F-4C9A-A232-678CA5169DF7}" presName="root" presStyleCnt="0"/>
      <dgm:spPr/>
    </dgm:pt>
    <dgm:pt modelId="{E6CE1B10-286E-C142-9E35-A20DF0353842}" type="pres">
      <dgm:prSet presAssocID="{930B0BBB-AA6F-4C9A-A232-678CA5169DF7}" presName="rootComposite" presStyleCnt="0"/>
      <dgm:spPr/>
    </dgm:pt>
    <dgm:pt modelId="{C0E612CB-4CC9-C643-AE1B-358862F07C14}" type="pres">
      <dgm:prSet presAssocID="{930B0BBB-AA6F-4C9A-A232-678CA5169DF7}" presName="rootText" presStyleLbl="node1" presStyleIdx="1" presStyleCnt="8"/>
      <dgm:spPr/>
    </dgm:pt>
    <dgm:pt modelId="{CB8927C1-50A8-D841-A27D-21DC6FC0DE9C}" type="pres">
      <dgm:prSet presAssocID="{930B0BBB-AA6F-4C9A-A232-678CA5169DF7}" presName="rootConnector" presStyleLbl="node1" presStyleIdx="1" presStyleCnt="8"/>
      <dgm:spPr/>
    </dgm:pt>
    <dgm:pt modelId="{0B394E56-4BC1-DF4E-A18B-F0AC4CCB7101}" type="pres">
      <dgm:prSet presAssocID="{930B0BBB-AA6F-4C9A-A232-678CA5169DF7}" presName="childShape" presStyleCnt="0"/>
      <dgm:spPr/>
    </dgm:pt>
    <dgm:pt modelId="{0ACFF44C-A420-1647-A268-F60E9DA32213}" type="pres">
      <dgm:prSet presAssocID="{1FE02EC4-F79A-4C5B-9FBF-2E89373B5318}" presName="Name13" presStyleLbl="parChTrans1D2" presStyleIdx="1" presStyleCnt="15"/>
      <dgm:spPr/>
    </dgm:pt>
    <dgm:pt modelId="{9C2EB161-4DD2-1E4D-9271-E406DA0C6EC2}" type="pres">
      <dgm:prSet presAssocID="{774ED902-A8D9-4E1F-A319-5B03C8F354CE}" presName="childText" presStyleLbl="bgAcc1" presStyleIdx="1" presStyleCnt="15">
        <dgm:presLayoutVars>
          <dgm:bulletEnabled val="1"/>
        </dgm:presLayoutVars>
      </dgm:prSet>
      <dgm:spPr/>
    </dgm:pt>
    <dgm:pt modelId="{D818829E-7AA2-EE40-89DC-86BFBAE9A588}" type="pres">
      <dgm:prSet presAssocID="{A71742A7-ECB1-4A06-ACDF-A49D10734A7D}" presName="Name13" presStyleLbl="parChTrans1D2" presStyleIdx="2" presStyleCnt="15"/>
      <dgm:spPr/>
    </dgm:pt>
    <dgm:pt modelId="{63D82691-2930-0444-B0A9-5884A182285B}" type="pres">
      <dgm:prSet presAssocID="{F805A484-9E15-4E54-A515-749A4DF8E5F4}" presName="childText" presStyleLbl="bgAcc1" presStyleIdx="2" presStyleCnt="15">
        <dgm:presLayoutVars>
          <dgm:bulletEnabled val="1"/>
        </dgm:presLayoutVars>
      </dgm:prSet>
      <dgm:spPr/>
    </dgm:pt>
    <dgm:pt modelId="{83046A4C-5091-4442-8F7B-120A619A6D9A}" type="pres">
      <dgm:prSet presAssocID="{DCFB3FFD-ED07-4A76-913D-2AC0F3721226}" presName="Name13" presStyleLbl="parChTrans1D2" presStyleIdx="3" presStyleCnt="15"/>
      <dgm:spPr/>
    </dgm:pt>
    <dgm:pt modelId="{70B8515F-1F2B-054B-A887-439F0E9CBF4E}" type="pres">
      <dgm:prSet presAssocID="{91898EA3-1F5B-4104-88E8-94AFABF9DC46}" presName="childText" presStyleLbl="bgAcc1" presStyleIdx="3" presStyleCnt="15">
        <dgm:presLayoutVars>
          <dgm:bulletEnabled val="1"/>
        </dgm:presLayoutVars>
      </dgm:prSet>
      <dgm:spPr/>
    </dgm:pt>
    <dgm:pt modelId="{9416B7B2-91B7-B745-8F54-27E55DBAD6E1}" type="pres">
      <dgm:prSet presAssocID="{0FFC0B6A-C1FD-4F0A-AABB-11B269E1C1D4}" presName="Name13" presStyleLbl="parChTrans1D2" presStyleIdx="4" presStyleCnt="15"/>
      <dgm:spPr/>
    </dgm:pt>
    <dgm:pt modelId="{793B0F5A-05F8-304E-AB58-523D0B1F7132}" type="pres">
      <dgm:prSet presAssocID="{9D4FCA1F-147E-474E-8A44-D97DBFCE7374}" presName="childText" presStyleLbl="bgAcc1" presStyleIdx="4" presStyleCnt="15">
        <dgm:presLayoutVars>
          <dgm:bulletEnabled val="1"/>
        </dgm:presLayoutVars>
      </dgm:prSet>
      <dgm:spPr/>
    </dgm:pt>
    <dgm:pt modelId="{4B5CF0D2-1535-D24D-8E74-BF96D4BC625B}" type="pres">
      <dgm:prSet presAssocID="{F087B768-C0A2-491B-BD6D-D242D6EBECEE}" presName="root" presStyleCnt="0"/>
      <dgm:spPr/>
    </dgm:pt>
    <dgm:pt modelId="{D6549C4B-28EE-094D-9958-3ABBC7ACF1BA}" type="pres">
      <dgm:prSet presAssocID="{F087B768-C0A2-491B-BD6D-D242D6EBECEE}" presName="rootComposite" presStyleCnt="0"/>
      <dgm:spPr/>
    </dgm:pt>
    <dgm:pt modelId="{465EF513-9A54-2F48-9C80-08F43E08A8FE}" type="pres">
      <dgm:prSet presAssocID="{F087B768-C0A2-491B-BD6D-D242D6EBECEE}" presName="rootText" presStyleLbl="node1" presStyleIdx="2" presStyleCnt="8"/>
      <dgm:spPr/>
    </dgm:pt>
    <dgm:pt modelId="{A2FEE0F1-6610-6B4D-8E42-3B7DB31FD531}" type="pres">
      <dgm:prSet presAssocID="{F087B768-C0A2-491B-BD6D-D242D6EBECEE}" presName="rootConnector" presStyleLbl="node1" presStyleIdx="2" presStyleCnt="8"/>
      <dgm:spPr/>
    </dgm:pt>
    <dgm:pt modelId="{AEA68E10-E259-AF4D-8448-286F898C224D}" type="pres">
      <dgm:prSet presAssocID="{F087B768-C0A2-491B-BD6D-D242D6EBECEE}" presName="childShape" presStyleCnt="0"/>
      <dgm:spPr/>
    </dgm:pt>
    <dgm:pt modelId="{CCE9CD0D-9706-2C42-B53F-2924042573B8}" type="pres">
      <dgm:prSet presAssocID="{B1D1BAD9-F3A5-4C66-B863-391D49313EBC}" presName="Name13" presStyleLbl="parChTrans1D2" presStyleIdx="5" presStyleCnt="15"/>
      <dgm:spPr/>
    </dgm:pt>
    <dgm:pt modelId="{0F78B8A7-58EA-E141-A93C-4E95A305B3BF}" type="pres">
      <dgm:prSet presAssocID="{51924718-2BBE-4F88-9FB9-1A7950D64811}" presName="childText" presStyleLbl="bgAcc1" presStyleIdx="5" presStyleCnt="15">
        <dgm:presLayoutVars>
          <dgm:bulletEnabled val="1"/>
        </dgm:presLayoutVars>
      </dgm:prSet>
      <dgm:spPr/>
    </dgm:pt>
    <dgm:pt modelId="{1B6E2967-33B5-2743-B955-18353431B855}" type="pres">
      <dgm:prSet presAssocID="{E095FA24-9411-42EE-B4B2-3EC71F1E3569}" presName="Name13" presStyleLbl="parChTrans1D2" presStyleIdx="6" presStyleCnt="15"/>
      <dgm:spPr/>
    </dgm:pt>
    <dgm:pt modelId="{11D7FF5A-7764-1A4A-9E82-873AA8486610}" type="pres">
      <dgm:prSet presAssocID="{F0DC26B6-BA47-4F97-81BE-D87C3A9F3976}" presName="childText" presStyleLbl="bgAcc1" presStyleIdx="6" presStyleCnt="15">
        <dgm:presLayoutVars>
          <dgm:bulletEnabled val="1"/>
        </dgm:presLayoutVars>
      </dgm:prSet>
      <dgm:spPr/>
    </dgm:pt>
    <dgm:pt modelId="{B18AC4F5-F1E3-7942-8091-124770E5D1A8}" type="pres">
      <dgm:prSet presAssocID="{02094F04-B96B-4A75-86EA-978DDDBE6871}" presName="root" presStyleCnt="0"/>
      <dgm:spPr/>
    </dgm:pt>
    <dgm:pt modelId="{E0239130-9766-A440-A402-141CCE23FF4A}" type="pres">
      <dgm:prSet presAssocID="{02094F04-B96B-4A75-86EA-978DDDBE6871}" presName="rootComposite" presStyleCnt="0"/>
      <dgm:spPr/>
    </dgm:pt>
    <dgm:pt modelId="{1EB4FA21-AEB5-F949-991E-32DA2BEBEBE8}" type="pres">
      <dgm:prSet presAssocID="{02094F04-B96B-4A75-86EA-978DDDBE6871}" presName="rootText" presStyleLbl="node1" presStyleIdx="3" presStyleCnt="8"/>
      <dgm:spPr/>
    </dgm:pt>
    <dgm:pt modelId="{E88665E1-4838-4A4C-BCF1-0E2C9219B595}" type="pres">
      <dgm:prSet presAssocID="{02094F04-B96B-4A75-86EA-978DDDBE6871}" presName="rootConnector" presStyleLbl="node1" presStyleIdx="3" presStyleCnt="8"/>
      <dgm:spPr/>
    </dgm:pt>
    <dgm:pt modelId="{549C0FCA-D52C-3B40-AF4E-0EF97F46828F}" type="pres">
      <dgm:prSet presAssocID="{02094F04-B96B-4A75-86EA-978DDDBE6871}" presName="childShape" presStyleCnt="0"/>
      <dgm:spPr/>
    </dgm:pt>
    <dgm:pt modelId="{589D6714-BC54-C044-A7B8-B39A75578680}" type="pres">
      <dgm:prSet presAssocID="{9719C798-6840-490D-9FFB-88FA8E033033}" presName="Name13" presStyleLbl="parChTrans1D2" presStyleIdx="7" presStyleCnt="15"/>
      <dgm:spPr/>
    </dgm:pt>
    <dgm:pt modelId="{FCB86CC9-1AD7-DC47-B541-896BA7762C09}" type="pres">
      <dgm:prSet presAssocID="{7DCC0BFB-AF71-49E4-AB49-42D0AD218BB7}" presName="childText" presStyleLbl="bgAcc1" presStyleIdx="7" presStyleCnt="15">
        <dgm:presLayoutVars>
          <dgm:bulletEnabled val="1"/>
        </dgm:presLayoutVars>
      </dgm:prSet>
      <dgm:spPr/>
    </dgm:pt>
    <dgm:pt modelId="{7E05A780-79B2-E542-9E27-BEFF61D04BD7}" type="pres">
      <dgm:prSet presAssocID="{7A24BB6B-3724-473F-9CA3-A9D799A48E3B}" presName="Name13" presStyleLbl="parChTrans1D2" presStyleIdx="8" presStyleCnt="15"/>
      <dgm:spPr/>
    </dgm:pt>
    <dgm:pt modelId="{CE12F151-568D-C94D-871E-3F3014827E63}" type="pres">
      <dgm:prSet presAssocID="{F0EF6466-E5EA-4AAC-9B31-08E2E2BAB2A0}" presName="childText" presStyleLbl="bgAcc1" presStyleIdx="8" presStyleCnt="15">
        <dgm:presLayoutVars>
          <dgm:bulletEnabled val="1"/>
        </dgm:presLayoutVars>
      </dgm:prSet>
      <dgm:spPr/>
    </dgm:pt>
    <dgm:pt modelId="{2D161CF6-BFDE-7549-83A4-A75524712ED9}" type="pres">
      <dgm:prSet presAssocID="{28FB4358-5A51-4C5C-B403-344179F10A5C}" presName="root" presStyleCnt="0"/>
      <dgm:spPr/>
    </dgm:pt>
    <dgm:pt modelId="{C7455BA9-109A-5245-8523-DE696A9066AE}" type="pres">
      <dgm:prSet presAssocID="{28FB4358-5A51-4C5C-B403-344179F10A5C}" presName="rootComposite" presStyleCnt="0"/>
      <dgm:spPr/>
    </dgm:pt>
    <dgm:pt modelId="{46E33CDC-94AD-4840-8FCC-6E25DDF888CA}" type="pres">
      <dgm:prSet presAssocID="{28FB4358-5A51-4C5C-B403-344179F10A5C}" presName="rootText" presStyleLbl="node1" presStyleIdx="4" presStyleCnt="8"/>
      <dgm:spPr/>
    </dgm:pt>
    <dgm:pt modelId="{966A8C68-D4A3-BC48-AAAF-6FFE904BD2C0}" type="pres">
      <dgm:prSet presAssocID="{28FB4358-5A51-4C5C-B403-344179F10A5C}" presName="rootConnector" presStyleLbl="node1" presStyleIdx="4" presStyleCnt="8"/>
      <dgm:spPr/>
    </dgm:pt>
    <dgm:pt modelId="{F623636E-2972-774E-8CCF-BF01FB231F9C}" type="pres">
      <dgm:prSet presAssocID="{28FB4358-5A51-4C5C-B403-344179F10A5C}" presName="childShape" presStyleCnt="0"/>
      <dgm:spPr/>
    </dgm:pt>
    <dgm:pt modelId="{9A219BC6-4C17-5940-B94B-EEB2036DF179}" type="pres">
      <dgm:prSet presAssocID="{0EDC9A3A-331E-433B-9393-E4655CBA2D63}" presName="Name13" presStyleLbl="parChTrans1D2" presStyleIdx="9" presStyleCnt="15"/>
      <dgm:spPr/>
    </dgm:pt>
    <dgm:pt modelId="{7E0B7C47-ABA6-6C42-AF42-A37A568C3402}" type="pres">
      <dgm:prSet presAssocID="{AD0AEE29-89A8-4F8E-A39F-B2C511CE10B9}" presName="childText" presStyleLbl="bgAcc1" presStyleIdx="9" presStyleCnt="15">
        <dgm:presLayoutVars>
          <dgm:bulletEnabled val="1"/>
        </dgm:presLayoutVars>
      </dgm:prSet>
      <dgm:spPr/>
    </dgm:pt>
    <dgm:pt modelId="{40806353-D2F6-F84E-AAED-950AC2845FC5}" type="pres">
      <dgm:prSet presAssocID="{461BDF0B-EED1-45D4-98B8-5102CC9194C2}" presName="Name13" presStyleLbl="parChTrans1D2" presStyleIdx="10" presStyleCnt="15"/>
      <dgm:spPr/>
    </dgm:pt>
    <dgm:pt modelId="{295C1C83-5D2E-234C-BB2A-A7B9E4F7684D}" type="pres">
      <dgm:prSet presAssocID="{54ABBDD2-02A6-409C-8D22-9705D06FC0B3}" presName="childText" presStyleLbl="bgAcc1" presStyleIdx="10" presStyleCnt="15">
        <dgm:presLayoutVars>
          <dgm:bulletEnabled val="1"/>
        </dgm:presLayoutVars>
      </dgm:prSet>
      <dgm:spPr/>
    </dgm:pt>
    <dgm:pt modelId="{80FEB143-E3BA-6443-850D-29414F0BDCA0}" type="pres">
      <dgm:prSet presAssocID="{8AC171EF-5802-4CA1-B4B0-99255BF5F2BF}" presName="Name13" presStyleLbl="parChTrans1D2" presStyleIdx="11" presStyleCnt="15"/>
      <dgm:spPr/>
    </dgm:pt>
    <dgm:pt modelId="{689A0FAB-6843-9E42-964B-93A5241EDC74}" type="pres">
      <dgm:prSet presAssocID="{6F43D608-D4BF-4B6F-B09F-A5B9DCF36686}" presName="childText" presStyleLbl="bgAcc1" presStyleIdx="11" presStyleCnt="15">
        <dgm:presLayoutVars>
          <dgm:bulletEnabled val="1"/>
        </dgm:presLayoutVars>
      </dgm:prSet>
      <dgm:spPr/>
    </dgm:pt>
    <dgm:pt modelId="{73BB458D-D078-E34E-BE03-4C6351BEE774}" type="pres">
      <dgm:prSet presAssocID="{C36F7389-13F6-433A-A30C-E94BC5EE1B54}" presName="Name13" presStyleLbl="parChTrans1D2" presStyleIdx="12" presStyleCnt="15"/>
      <dgm:spPr/>
    </dgm:pt>
    <dgm:pt modelId="{D202BC20-3106-5846-A651-A7E954CCF068}" type="pres">
      <dgm:prSet presAssocID="{4AB47312-9D3F-4630-A0E6-90279038063B}" presName="childText" presStyleLbl="bgAcc1" presStyleIdx="12" presStyleCnt="15">
        <dgm:presLayoutVars>
          <dgm:bulletEnabled val="1"/>
        </dgm:presLayoutVars>
      </dgm:prSet>
      <dgm:spPr/>
    </dgm:pt>
    <dgm:pt modelId="{8BF71CF5-D16D-D148-BF86-198A1379DA26}" type="pres">
      <dgm:prSet presAssocID="{9FA2CCC2-9D01-4942-BFB6-EF3D09F3A648}" presName="root" presStyleCnt="0"/>
      <dgm:spPr/>
    </dgm:pt>
    <dgm:pt modelId="{6292B9F9-CD30-5745-9535-11BF5C2D5AA4}" type="pres">
      <dgm:prSet presAssocID="{9FA2CCC2-9D01-4942-BFB6-EF3D09F3A648}" presName="rootComposite" presStyleCnt="0"/>
      <dgm:spPr/>
    </dgm:pt>
    <dgm:pt modelId="{9B960336-132E-2F42-8680-77B6177326E3}" type="pres">
      <dgm:prSet presAssocID="{9FA2CCC2-9D01-4942-BFB6-EF3D09F3A648}" presName="rootText" presStyleLbl="node1" presStyleIdx="5" presStyleCnt="8"/>
      <dgm:spPr/>
    </dgm:pt>
    <dgm:pt modelId="{BCE37EF4-773B-E941-B587-AD31E8273541}" type="pres">
      <dgm:prSet presAssocID="{9FA2CCC2-9D01-4942-BFB6-EF3D09F3A648}" presName="rootConnector" presStyleLbl="node1" presStyleIdx="5" presStyleCnt="8"/>
      <dgm:spPr/>
    </dgm:pt>
    <dgm:pt modelId="{3BB4E93F-690E-084C-AFFA-99486CD12B62}" type="pres">
      <dgm:prSet presAssocID="{9FA2CCC2-9D01-4942-BFB6-EF3D09F3A648}" presName="childShape" presStyleCnt="0"/>
      <dgm:spPr/>
    </dgm:pt>
    <dgm:pt modelId="{65981C11-8E5D-A948-8407-D4C5CF37BBF7}" type="pres">
      <dgm:prSet presAssocID="{E0E9A570-59D8-4F87-999A-682C2D8E1B31}" presName="Name13" presStyleLbl="parChTrans1D2" presStyleIdx="13" presStyleCnt="15"/>
      <dgm:spPr/>
    </dgm:pt>
    <dgm:pt modelId="{4BAC1896-1A19-CF46-9BC2-B9AF558E316D}" type="pres">
      <dgm:prSet presAssocID="{DC523B0F-ECA3-44E4-A8B1-A87CB2E8D61A}" presName="childText" presStyleLbl="bgAcc1" presStyleIdx="13" presStyleCnt="15">
        <dgm:presLayoutVars>
          <dgm:bulletEnabled val="1"/>
        </dgm:presLayoutVars>
      </dgm:prSet>
      <dgm:spPr/>
    </dgm:pt>
    <dgm:pt modelId="{77C72EFD-7220-D147-93EF-FF7D1DB58182}" type="pres">
      <dgm:prSet presAssocID="{E0733991-DA87-45BB-A359-D352E8D80EF1}" presName="root" presStyleCnt="0"/>
      <dgm:spPr/>
    </dgm:pt>
    <dgm:pt modelId="{DC7B2F5F-2009-8D40-BE29-C5C539CC9B75}" type="pres">
      <dgm:prSet presAssocID="{E0733991-DA87-45BB-A359-D352E8D80EF1}" presName="rootComposite" presStyleCnt="0"/>
      <dgm:spPr/>
    </dgm:pt>
    <dgm:pt modelId="{EC2DA9BC-23F6-414A-8D57-0312420A65CD}" type="pres">
      <dgm:prSet presAssocID="{E0733991-DA87-45BB-A359-D352E8D80EF1}" presName="rootText" presStyleLbl="node1" presStyleIdx="6" presStyleCnt="8"/>
      <dgm:spPr/>
    </dgm:pt>
    <dgm:pt modelId="{F7859AE5-2B40-AF49-BF4F-D2B0262C4AA4}" type="pres">
      <dgm:prSet presAssocID="{E0733991-DA87-45BB-A359-D352E8D80EF1}" presName="rootConnector" presStyleLbl="node1" presStyleIdx="6" presStyleCnt="8"/>
      <dgm:spPr/>
    </dgm:pt>
    <dgm:pt modelId="{50186014-EA89-4F43-894B-A4EDBAA0B52E}" type="pres">
      <dgm:prSet presAssocID="{E0733991-DA87-45BB-A359-D352E8D80EF1}" presName="childShape" presStyleCnt="0"/>
      <dgm:spPr/>
    </dgm:pt>
    <dgm:pt modelId="{4CD47497-5A9C-6E40-B48F-938E2160294C}" type="pres">
      <dgm:prSet presAssocID="{C9B24BF2-F176-440C-8DD6-A075F3D74675}" presName="Name13" presStyleLbl="parChTrans1D2" presStyleIdx="14" presStyleCnt="15"/>
      <dgm:spPr/>
    </dgm:pt>
    <dgm:pt modelId="{0FE31499-5834-044B-817F-641461B9F581}" type="pres">
      <dgm:prSet presAssocID="{81DF37F7-E8B9-4735-8DE2-62EE124E71E1}" presName="childText" presStyleLbl="bgAcc1" presStyleIdx="14" presStyleCnt="15">
        <dgm:presLayoutVars>
          <dgm:bulletEnabled val="1"/>
        </dgm:presLayoutVars>
      </dgm:prSet>
      <dgm:spPr/>
    </dgm:pt>
    <dgm:pt modelId="{A907D21A-B4C8-B44F-A2A6-338FC9981413}" type="pres">
      <dgm:prSet presAssocID="{A75BF3FC-C5C2-4B2E-9AF4-14992E2EFDF6}" presName="root" presStyleCnt="0"/>
      <dgm:spPr/>
    </dgm:pt>
    <dgm:pt modelId="{51EC463C-55FE-EC48-8F76-6392E50310D0}" type="pres">
      <dgm:prSet presAssocID="{A75BF3FC-C5C2-4B2E-9AF4-14992E2EFDF6}" presName="rootComposite" presStyleCnt="0"/>
      <dgm:spPr/>
    </dgm:pt>
    <dgm:pt modelId="{1736E3BA-09B3-CE4B-A1E5-C39D2F29F2D2}" type="pres">
      <dgm:prSet presAssocID="{A75BF3FC-C5C2-4B2E-9AF4-14992E2EFDF6}" presName="rootText" presStyleLbl="node1" presStyleIdx="7" presStyleCnt="8"/>
      <dgm:spPr/>
    </dgm:pt>
    <dgm:pt modelId="{42FE5605-8469-5E44-9AC5-118BCB341FFC}" type="pres">
      <dgm:prSet presAssocID="{A75BF3FC-C5C2-4B2E-9AF4-14992E2EFDF6}" presName="rootConnector" presStyleLbl="node1" presStyleIdx="7" presStyleCnt="8"/>
      <dgm:spPr/>
    </dgm:pt>
    <dgm:pt modelId="{3A2B28B7-C584-3E49-9229-0120ACDB6A73}" type="pres">
      <dgm:prSet presAssocID="{A75BF3FC-C5C2-4B2E-9AF4-14992E2EFDF6}" presName="childShape" presStyleCnt="0"/>
      <dgm:spPr/>
    </dgm:pt>
  </dgm:ptLst>
  <dgm:cxnLst>
    <dgm:cxn modelId="{D86B6301-7E77-41E8-973E-F12D7ABC5164}" srcId="{477B842D-6F95-4375-9650-FA086C62D62D}" destId="{A75BF3FC-C5C2-4B2E-9AF4-14992E2EFDF6}" srcOrd="7" destOrd="0" parTransId="{73AC6628-60C4-42D4-A56D-91288C1AC157}" sibTransId="{05542BAA-AF50-403E-AA5F-6331FFF24E50}"/>
    <dgm:cxn modelId="{226E2B02-053F-3B42-B415-CCCF99D35A86}" type="presOf" srcId="{AD0AEE29-89A8-4F8E-A39F-B2C511CE10B9}" destId="{7E0B7C47-ABA6-6C42-AF42-A37A568C3402}" srcOrd="0" destOrd="0" presId="urn:microsoft.com/office/officeart/2005/8/layout/hierarchy3"/>
    <dgm:cxn modelId="{91C66F0E-F77F-404D-835B-39FC453905F7}" type="presOf" srcId="{930B0BBB-AA6F-4C9A-A232-678CA5169DF7}" destId="{C0E612CB-4CC9-C643-AE1B-358862F07C14}" srcOrd="0" destOrd="0" presId="urn:microsoft.com/office/officeart/2005/8/layout/hierarchy3"/>
    <dgm:cxn modelId="{087D6F12-49FD-7946-A6C9-1495CA819D43}" type="presOf" srcId="{C57E49E8-659E-4A17-A1B7-3445AC24640F}" destId="{83E5110F-9331-3447-97B9-E7C303ABE575}" srcOrd="0" destOrd="0" presId="urn:microsoft.com/office/officeart/2005/8/layout/hierarchy3"/>
    <dgm:cxn modelId="{02D2B51A-7A4D-A249-A6B9-3A7631D85400}" type="presOf" srcId="{1FE02EC4-F79A-4C5B-9FBF-2E89373B5318}" destId="{0ACFF44C-A420-1647-A268-F60E9DA32213}" srcOrd="0" destOrd="0" presId="urn:microsoft.com/office/officeart/2005/8/layout/hierarchy3"/>
    <dgm:cxn modelId="{3EA7C31A-5E99-41C5-B7EC-E3689534A78A}" srcId="{930B0BBB-AA6F-4C9A-A232-678CA5169DF7}" destId="{91898EA3-1F5B-4104-88E8-94AFABF9DC46}" srcOrd="2" destOrd="0" parTransId="{DCFB3FFD-ED07-4A76-913D-2AC0F3721226}" sibTransId="{FB914920-AE16-4FEA-986E-92FF4B4DB6F2}"/>
    <dgm:cxn modelId="{D8EB891F-0B54-8E40-92F0-329997AD4DC7}" type="presOf" srcId="{7A24BB6B-3724-473F-9CA3-A9D799A48E3B}" destId="{7E05A780-79B2-E542-9E27-BEFF61D04BD7}" srcOrd="0" destOrd="0" presId="urn:microsoft.com/office/officeart/2005/8/layout/hierarchy3"/>
    <dgm:cxn modelId="{707F7523-094A-904A-B86F-C5FE3022A4F7}" type="presOf" srcId="{477B842D-6F95-4375-9650-FA086C62D62D}" destId="{27EE8E2B-A416-C645-A925-FECBA894FA2C}" srcOrd="0" destOrd="0" presId="urn:microsoft.com/office/officeart/2005/8/layout/hierarchy3"/>
    <dgm:cxn modelId="{05BAD829-25E0-E940-B82D-FDFCB35714D5}" type="presOf" srcId="{7DCC0BFB-AF71-49E4-AB49-42D0AD218BB7}" destId="{FCB86CC9-1AD7-DC47-B541-896BA7762C09}" srcOrd="0" destOrd="0" presId="urn:microsoft.com/office/officeart/2005/8/layout/hierarchy3"/>
    <dgm:cxn modelId="{1EB96B2E-47FB-564A-866C-0DA6672B554F}" type="presOf" srcId="{6F43D608-D4BF-4B6F-B09F-A5B9DCF36686}" destId="{689A0FAB-6843-9E42-964B-93A5241EDC74}" srcOrd="0" destOrd="0" presId="urn:microsoft.com/office/officeart/2005/8/layout/hierarchy3"/>
    <dgm:cxn modelId="{E44E3F33-F00A-444D-A206-EDD00BE56730}" type="presOf" srcId="{930B0BBB-AA6F-4C9A-A232-678CA5169DF7}" destId="{CB8927C1-50A8-D841-A27D-21DC6FC0DE9C}" srcOrd="1" destOrd="0" presId="urn:microsoft.com/office/officeart/2005/8/layout/hierarchy3"/>
    <dgm:cxn modelId="{82C23135-A921-4065-9DDA-368472F7E399}" srcId="{02094F04-B96B-4A75-86EA-978DDDBE6871}" destId="{F0EF6466-E5EA-4AAC-9B31-08E2E2BAB2A0}" srcOrd="1" destOrd="0" parTransId="{7A24BB6B-3724-473F-9CA3-A9D799A48E3B}" sibTransId="{CCD3E291-93CA-4F44-B164-57C8A7077913}"/>
    <dgm:cxn modelId="{EF6B1C37-8A25-0F4C-B9A9-125C0F68AFA8}" type="presOf" srcId="{9FA2CCC2-9D01-4942-BFB6-EF3D09F3A648}" destId="{9B960336-132E-2F42-8680-77B6177326E3}" srcOrd="0" destOrd="0" presId="urn:microsoft.com/office/officeart/2005/8/layout/hierarchy3"/>
    <dgm:cxn modelId="{45B3FF3F-9B86-4EB6-9D1D-AA4C6EF5AD5E}" srcId="{02094F04-B96B-4A75-86EA-978DDDBE6871}" destId="{7DCC0BFB-AF71-49E4-AB49-42D0AD218BB7}" srcOrd="0" destOrd="0" parTransId="{9719C798-6840-490D-9FFB-88FA8E033033}" sibTransId="{6D35D890-7E21-4E83-A801-E467DC03FB12}"/>
    <dgm:cxn modelId="{8895CF43-9B71-FE4C-97CE-AC09F83577D0}" type="presOf" srcId="{54ABBDD2-02A6-409C-8D22-9705D06FC0B3}" destId="{295C1C83-5D2E-234C-BB2A-A7B9E4F7684D}" srcOrd="0" destOrd="0" presId="urn:microsoft.com/office/officeart/2005/8/layout/hierarchy3"/>
    <dgm:cxn modelId="{AAE90A4A-95CC-324E-9FB5-EC96F20D34FC}" type="presOf" srcId="{A75BF3FC-C5C2-4B2E-9AF4-14992E2EFDF6}" destId="{42FE5605-8469-5E44-9AC5-118BCB341FFC}" srcOrd="1" destOrd="0" presId="urn:microsoft.com/office/officeart/2005/8/layout/hierarchy3"/>
    <dgm:cxn modelId="{D6F99B4D-3456-5348-816B-8E4464CC9987}" type="presOf" srcId="{9FA2CCC2-9D01-4942-BFB6-EF3D09F3A648}" destId="{BCE37EF4-773B-E941-B587-AD31E8273541}" srcOrd="1" destOrd="0" presId="urn:microsoft.com/office/officeart/2005/8/layout/hierarchy3"/>
    <dgm:cxn modelId="{4689EA4D-FFC1-6B4A-9BCB-FE91F08738FE}" type="presOf" srcId="{E0733991-DA87-45BB-A359-D352E8D80EF1}" destId="{F7859AE5-2B40-AF49-BF4F-D2B0262C4AA4}" srcOrd="1" destOrd="0" presId="urn:microsoft.com/office/officeart/2005/8/layout/hierarchy3"/>
    <dgm:cxn modelId="{59876851-5C48-DF4B-847A-F43790F1D956}" type="presOf" srcId="{91898EA3-1F5B-4104-88E8-94AFABF9DC46}" destId="{70B8515F-1F2B-054B-A887-439F0E9CBF4E}" srcOrd="0" destOrd="0" presId="urn:microsoft.com/office/officeart/2005/8/layout/hierarchy3"/>
    <dgm:cxn modelId="{EFBC355B-95D0-4FC2-843B-82BE48E74E39}" srcId="{28FB4358-5A51-4C5C-B403-344179F10A5C}" destId="{AD0AEE29-89A8-4F8E-A39F-B2C511CE10B9}" srcOrd="0" destOrd="0" parTransId="{0EDC9A3A-331E-433B-9393-E4655CBA2D63}" sibTransId="{C44295A7-9C35-44DD-A99F-8179A5342F6B}"/>
    <dgm:cxn modelId="{5BAADF5F-003A-4868-B671-C50B7397F5B8}" srcId="{477B842D-6F95-4375-9650-FA086C62D62D}" destId="{F087B768-C0A2-491B-BD6D-D242D6EBECEE}" srcOrd="2" destOrd="0" parTransId="{0761187F-C39A-4FEC-8777-A5ECE139E105}" sibTransId="{E801A9E4-BD16-4CE6-9F11-49EA01685A57}"/>
    <dgm:cxn modelId="{D0E18260-3BD0-49D4-929D-2E83950C1651}" srcId="{477B842D-6F95-4375-9650-FA086C62D62D}" destId="{E0733991-DA87-45BB-A359-D352E8D80EF1}" srcOrd="6" destOrd="0" parTransId="{BF1ED4AC-2397-4C8C-A7F1-5281919F59B5}" sibTransId="{328C3F77-9783-4CA7-B265-E6BA4970E844}"/>
    <dgm:cxn modelId="{D44D0B62-6853-9F45-A391-5ABF3E643587}" type="presOf" srcId="{461BDF0B-EED1-45D4-98B8-5102CC9194C2}" destId="{40806353-D2F6-F84E-AAED-950AC2845FC5}" srcOrd="0" destOrd="0" presId="urn:microsoft.com/office/officeart/2005/8/layout/hierarchy3"/>
    <dgm:cxn modelId="{A079FD66-73D4-CF4C-BFA1-B545A89E07DE}" type="presOf" srcId="{774ED902-A8D9-4E1F-A319-5B03C8F354CE}" destId="{9C2EB161-4DD2-1E4D-9271-E406DA0C6EC2}" srcOrd="0" destOrd="0" presId="urn:microsoft.com/office/officeart/2005/8/layout/hierarchy3"/>
    <dgm:cxn modelId="{30830474-C797-334D-9128-569F20D884B4}" type="presOf" srcId="{F0DC26B6-BA47-4F97-81BE-D87C3A9F3976}" destId="{11D7FF5A-7764-1A4A-9E82-873AA8486610}" srcOrd="0" destOrd="0" presId="urn:microsoft.com/office/officeart/2005/8/layout/hierarchy3"/>
    <dgm:cxn modelId="{55ED5575-CF10-401C-9FA5-245FFC74579D}" srcId="{9FA2CCC2-9D01-4942-BFB6-EF3D09F3A648}" destId="{DC523B0F-ECA3-44E4-A8B1-A87CB2E8D61A}" srcOrd="0" destOrd="0" parTransId="{E0E9A570-59D8-4F87-999A-682C2D8E1B31}" sibTransId="{7A62F0F6-2510-4689-9F8A-368955E0FEE1}"/>
    <dgm:cxn modelId="{4D058E78-D6F3-9443-8A02-3C83F5F11E75}" type="presOf" srcId="{B1D1BAD9-F3A5-4C66-B863-391D49313EBC}" destId="{CCE9CD0D-9706-2C42-B53F-2924042573B8}" srcOrd="0" destOrd="0" presId="urn:microsoft.com/office/officeart/2005/8/layout/hierarchy3"/>
    <dgm:cxn modelId="{82EBCD7E-A64A-475C-86C2-E7C9B5885B85}" srcId="{930B0BBB-AA6F-4C9A-A232-678CA5169DF7}" destId="{774ED902-A8D9-4E1F-A319-5B03C8F354CE}" srcOrd="0" destOrd="0" parTransId="{1FE02EC4-F79A-4C5B-9FBF-2E89373B5318}" sibTransId="{28953412-B100-4F22-9E3E-524D9C967FF9}"/>
    <dgm:cxn modelId="{BFC8427F-40BF-7B42-A4AC-6941F8F2AD5C}" type="presOf" srcId="{F0EF6466-E5EA-4AAC-9B31-08E2E2BAB2A0}" destId="{CE12F151-568D-C94D-871E-3F3014827E63}" srcOrd="0" destOrd="0" presId="urn:microsoft.com/office/officeart/2005/8/layout/hierarchy3"/>
    <dgm:cxn modelId="{4151E088-4364-408F-ABB2-0C6DD70C1A8C}" srcId="{477B842D-6F95-4375-9650-FA086C62D62D}" destId="{9FA2CCC2-9D01-4942-BFB6-EF3D09F3A648}" srcOrd="5" destOrd="0" parTransId="{BB8DEEBE-3FF0-4947-9B25-9F3FDBD59DEB}" sibTransId="{A0BD3495-83AC-45EA-8742-3269478120A3}"/>
    <dgm:cxn modelId="{28040F89-C0E1-1D49-AC09-07E1C068ECFC}" type="presOf" srcId="{DC523B0F-ECA3-44E4-A8B1-A87CB2E8D61A}" destId="{4BAC1896-1A19-CF46-9BC2-B9AF558E316D}" srcOrd="0" destOrd="0" presId="urn:microsoft.com/office/officeart/2005/8/layout/hierarchy3"/>
    <dgm:cxn modelId="{F1C08B8C-B30F-8647-8BC5-7A59C1CEB3A2}" type="presOf" srcId="{03647DF4-F496-4094-8931-F234F102D442}" destId="{ACC4FAFC-D854-4E40-B5A4-BEA8A821CBB5}" srcOrd="0" destOrd="0" presId="urn:microsoft.com/office/officeart/2005/8/layout/hierarchy3"/>
    <dgm:cxn modelId="{57553E8E-1E22-644A-ABE5-9E611AFEDED6}" type="presOf" srcId="{1B2A41FA-981F-4205-ABA2-B0859BAD7D0D}" destId="{1F75CC22-5605-AB45-8C16-C51E3114796F}" srcOrd="0" destOrd="0" presId="urn:microsoft.com/office/officeart/2005/8/layout/hierarchy3"/>
    <dgm:cxn modelId="{95BCF593-E3F0-9644-80C9-D96184C3D7CA}" type="presOf" srcId="{9719C798-6840-490D-9FFB-88FA8E033033}" destId="{589D6714-BC54-C044-A7B8-B39A75578680}" srcOrd="0" destOrd="0" presId="urn:microsoft.com/office/officeart/2005/8/layout/hierarchy3"/>
    <dgm:cxn modelId="{8AB14896-A939-7346-982E-7E73B76A35C3}" type="presOf" srcId="{DCFB3FFD-ED07-4A76-913D-2AC0F3721226}" destId="{83046A4C-5091-4442-8F7B-120A619A6D9A}" srcOrd="0" destOrd="0" presId="urn:microsoft.com/office/officeart/2005/8/layout/hierarchy3"/>
    <dgm:cxn modelId="{89DFD999-2D63-6340-909C-867EBC237EBE}" type="presOf" srcId="{02094F04-B96B-4A75-86EA-978DDDBE6871}" destId="{E88665E1-4838-4A4C-BCF1-0E2C9219B595}" srcOrd="1" destOrd="0" presId="urn:microsoft.com/office/officeart/2005/8/layout/hierarchy3"/>
    <dgm:cxn modelId="{3C12A69A-E80A-7E4C-BB5F-9D70F7C9B34F}" type="presOf" srcId="{E0733991-DA87-45BB-A359-D352E8D80EF1}" destId="{EC2DA9BC-23F6-414A-8D57-0312420A65CD}" srcOrd="0" destOrd="0" presId="urn:microsoft.com/office/officeart/2005/8/layout/hierarchy3"/>
    <dgm:cxn modelId="{D4C2779F-0F05-2948-8A20-F4B700F0BAEF}" type="presOf" srcId="{4AB47312-9D3F-4630-A0E6-90279038063B}" destId="{D202BC20-3106-5846-A651-A7E954CCF068}" srcOrd="0" destOrd="0" presId="urn:microsoft.com/office/officeart/2005/8/layout/hierarchy3"/>
    <dgm:cxn modelId="{F6A202A6-89C3-FB4E-A4A1-7AF2C12C8449}" type="presOf" srcId="{A75BF3FC-C5C2-4B2E-9AF4-14992E2EFDF6}" destId="{1736E3BA-09B3-CE4B-A1E5-C39D2F29F2D2}" srcOrd="0" destOrd="0" presId="urn:microsoft.com/office/officeart/2005/8/layout/hierarchy3"/>
    <dgm:cxn modelId="{58665DA9-9CF2-44D9-A1CA-DC5D0DE4D696}" srcId="{28FB4358-5A51-4C5C-B403-344179F10A5C}" destId="{4AB47312-9D3F-4630-A0E6-90279038063B}" srcOrd="3" destOrd="0" parTransId="{C36F7389-13F6-433A-A30C-E94BC5EE1B54}" sibTransId="{BCE7AFB9-7E78-43A0-A2D5-32C2757791A1}"/>
    <dgm:cxn modelId="{9583B6A9-1092-854E-999A-91E2D936BB46}" type="presOf" srcId="{0FFC0B6A-C1FD-4F0A-AABB-11B269E1C1D4}" destId="{9416B7B2-91B7-B745-8F54-27E55DBAD6E1}" srcOrd="0" destOrd="0" presId="urn:microsoft.com/office/officeart/2005/8/layout/hierarchy3"/>
    <dgm:cxn modelId="{8ACC2EAE-8532-47BA-8E59-DAAA69E59E20}" srcId="{28FB4358-5A51-4C5C-B403-344179F10A5C}" destId="{54ABBDD2-02A6-409C-8D22-9705D06FC0B3}" srcOrd="1" destOrd="0" parTransId="{461BDF0B-EED1-45D4-98B8-5102CC9194C2}" sibTransId="{6108F700-CD4F-43BC-9A8F-BAC0B76444AD}"/>
    <dgm:cxn modelId="{A0E682AE-8B68-4121-8A4A-E80EEA43CFE4}" srcId="{28FB4358-5A51-4C5C-B403-344179F10A5C}" destId="{6F43D608-D4BF-4B6F-B09F-A5B9DCF36686}" srcOrd="2" destOrd="0" parTransId="{8AC171EF-5802-4CA1-B4B0-99255BF5F2BF}" sibTransId="{425584B3-E7BB-4303-AE5C-C4CAA8F73DF1}"/>
    <dgm:cxn modelId="{41819EAE-E335-4EDF-9E23-A75804B7B300}" srcId="{477B842D-6F95-4375-9650-FA086C62D62D}" destId="{28FB4358-5A51-4C5C-B403-344179F10A5C}" srcOrd="4" destOrd="0" parTransId="{AD83E194-0DAA-4FA1-AE06-1EEE3654DBF9}" sibTransId="{E16524FF-EAB6-42C1-9C5D-8581FA345583}"/>
    <dgm:cxn modelId="{547B8AB2-22DA-C943-9563-495866BC7F2C}" type="presOf" srcId="{1B2A41FA-981F-4205-ABA2-B0859BAD7D0D}" destId="{D91C6692-74ED-4241-9AC8-CD261943929A}" srcOrd="1" destOrd="0" presId="urn:microsoft.com/office/officeart/2005/8/layout/hierarchy3"/>
    <dgm:cxn modelId="{FAB1D7B2-7C99-8B4D-92C4-5CE50E68DCC2}" type="presOf" srcId="{C9B24BF2-F176-440C-8DD6-A075F3D74675}" destId="{4CD47497-5A9C-6E40-B48F-938E2160294C}" srcOrd="0" destOrd="0" presId="urn:microsoft.com/office/officeart/2005/8/layout/hierarchy3"/>
    <dgm:cxn modelId="{E41C9EBA-16D7-C142-92FD-BCD0E2FB595F}" type="presOf" srcId="{E095FA24-9411-42EE-B4B2-3EC71F1E3569}" destId="{1B6E2967-33B5-2743-B955-18353431B855}" srcOrd="0" destOrd="0" presId="urn:microsoft.com/office/officeart/2005/8/layout/hierarchy3"/>
    <dgm:cxn modelId="{C6583DBC-19BA-7346-B5B5-5B11A4B90880}" type="presOf" srcId="{A71742A7-ECB1-4A06-ACDF-A49D10734A7D}" destId="{D818829E-7AA2-EE40-89DC-86BFBAE9A588}" srcOrd="0" destOrd="0" presId="urn:microsoft.com/office/officeart/2005/8/layout/hierarchy3"/>
    <dgm:cxn modelId="{102F1BC3-9CC6-4843-8411-B92E69B15E4E}" type="presOf" srcId="{E0E9A570-59D8-4F87-999A-682C2D8E1B31}" destId="{65981C11-8E5D-A948-8407-D4C5CF37BBF7}" srcOrd="0" destOrd="0" presId="urn:microsoft.com/office/officeart/2005/8/layout/hierarchy3"/>
    <dgm:cxn modelId="{EF2D1BCA-46E8-A742-8BF1-0B0794346638}" type="presOf" srcId="{0EDC9A3A-331E-433B-9393-E4655CBA2D63}" destId="{9A219BC6-4C17-5940-B94B-EEB2036DF179}" srcOrd="0" destOrd="0" presId="urn:microsoft.com/office/officeart/2005/8/layout/hierarchy3"/>
    <dgm:cxn modelId="{445626CA-3390-4517-91CD-B73FA775995C}" srcId="{477B842D-6F95-4375-9650-FA086C62D62D}" destId="{1B2A41FA-981F-4205-ABA2-B0859BAD7D0D}" srcOrd="0" destOrd="0" parTransId="{21730A3F-2A7E-48BB-846B-68347D6DC720}" sibTransId="{E5E4D75D-7FFB-4D31-A84D-E9B102D0DA1E}"/>
    <dgm:cxn modelId="{917A98CE-2040-4045-B368-A25D71572C2A}" srcId="{477B842D-6F95-4375-9650-FA086C62D62D}" destId="{930B0BBB-AA6F-4C9A-A232-678CA5169DF7}" srcOrd="1" destOrd="0" parTransId="{91B9805B-8B9B-4589-AECE-F49A0023CC28}" sibTransId="{3DE08EFD-2DEC-4F5B-889A-EE4E8D70BE22}"/>
    <dgm:cxn modelId="{5689F1CE-14EF-4FA3-9D5F-92C03319A223}" srcId="{930B0BBB-AA6F-4C9A-A232-678CA5169DF7}" destId="{9D4FCA1F-147E-474E-8A44-D97DBFCE7374}" srcOrd="3" destOrd="0" parTransId="{0FFC0B6A-C1FD-4F0A-AABB-11B269E1C1D4}" sibTransId="{900BCC49-1A9A-4878-B9E9-0A9B661B250C}"/>
    <dgm:cxn modelId="{E0295CCF-9440-C34A-9660-8B3F291A2839}" type="presOf" srcId="{F805A484-9E15-4E54-A515-749A4DF8E5F4}" destId="{63D82691-2930-0444-B0A9-5884A182285B}" srcOrd="0" destOrd="0" presId="urn:microsoft.com/office/officeart/2005/8/layout/hierarchy3"/>
    <dgm:cxn modelId="{CD28A5CF-AE5A-41B2-A356-766AD9D75A43}" srcId="{F087B768-C0A2-491B-BD6D-D242D6EBECEE}" destId="{51924718-2BBE-4F88-9FB9-1A7950D64811}" srcOrd="0" destOrd="0" parTransId="{B1D1BAD9-F3A5-4C66-B863-391D49313EBC}" sibTransId="{1F93BCC7-2BE3-404C-B69B-053C5AF3E627}"/>
    <dgm:cxn modelId="{4DE520D4-ED72-AA47-B7A3-1D02E47DD532}" type="presOf" srcId="{C36F7389-13F6-433A-A30C-E94BC5EE1B54}" destId="{73BB458D-D078-E34E-BE03-4C6351BEE774}" srcOrd="0" destOrd="0" presId="urn:microsoft.com/office/officeart/2005/8/layout/hierarchy3"/>
    <dgm:cxn modelId="{AC350FD9-9431-2B40-80AA-F671D751B57B}" type="presOf" srcId="{02094F04-B96B-4A75-86EA-978DDDBE6871}" destId="{1EB4FA21-AEB5-F949-991E-32DA2BEBEBE8}" srcOrd="0" destOrd="0" presId="urn:microsoft.com/office/officeart/2005/8/layout/hierarchy3"/>
    <dgm:cxn modelId="{5AFD75DF-4818-8F45-BBC7-18B8C687CCA5}" type="presOf" srcId="{28FB4358-5A51-4C5C-B403-344179F10A5C}" destId="{966A8C68-D4A3-BC48-AAAF-6FFE904BD2C0}" srcOrd="1" destOrd="0" presId="urn:microsoft.com/office/officeart/2005/8/layout/hierarchy3"/>
    <dgm:cxn modelId="{AF2B8FE0-6245-42D7-A96A-C4E183D8BDD2}" srcId="{F087B768-C0A2-491B-BD6D-D242D6EBECEE}" destId="{F0DC26B6-BA47-4F97-81BE-D87C3A9F3976}" srcOrd="1" destOrd="0" parTransId="{E095FA24-9411-42EE-B4B2-3EC71F1E3569}" sibTransId="{08AAB2E8-08B5-4D10-A29D-309C5CF49709}"/>
    <dgm:cxn modelId="{0D3AF1E0-068B-4F7D-9791-DBC9D2C8E97B}" srcId="{930B0BBB-AA6F-4C9A-A232-678CA5169DF7}" destId="{F805A484-9E15-4E54-A515-749A4DF8E5F4}" srcOrd="1" destOrd="0" parTransId="{A71742A7-ECB1-4A06-ACDF-A49D10734A7D}" sibTransId="{A291E0E9-EE1E-4B81-B21F-C92BF1CD579B}"/>
    <dgm:cxn modelId="{4BF12EE7-35B2-0244-9A3C-6F339A3D82AD}" type="presOf" srcId="{8AC171EF-5802-4CA1-B4B0-99255BF5F2BF}" destId="{80FEB143-E3BA-6443-850D-29414F0BDCA0}" srcOrd="0" destOrd="0" presId="urn:microsoft.com/office/officeart/2005/8/layout/hierarchy3"/>
    <dgm:cxn modelId="{C40814E9-50B2-DE44-847B-A4521AA24F5C}" type="presOf" srcId="{28FB4358-5A51-4C5C-B403-344179F10A5C}" destId="{46E33CDC-94AD-4840-8FCC-6E25DDF888CA}" srcOrd="0" destOrd="0" presId="urn:microsoft.com/office/officeart/2005/8/layout/hierarchy3"/>
    <dgm:cxn modelId="{869072EC-4D60-9144-8020-B0A6C1E33F2D}" type="presOf" srcId="{F087B768-C0A2-491B-BD6D-D242D6EBECEE}" destId="{A2FEE0F1-6610-6B4D-8E42-3B7DB31FD531}" srcOrd="1" destOrd="0" presId="urn:microsoft.com/office/officeart/2005/8/layout/hierarchy3"/>
    <dgm:cxn modelId="{798AC4EF-32AB-CE4D-A608-28CD97624756}" type="presOf" srcId="{51924718-2BBE-4F88-9FB9-1A7950D64811}" destId="{0F78B8A7-58EA-E141-A93C-4E95A305B3BF}" srcOrd="0" destOrd="0" presId="urn:microsoft.com/office/officeart/2005/8/layout/hierarchy3"/>
    <dgm:cxn modelId="{413EF8EF-1DEC-774E-8FBB-C7A174D098D0}" type="presOf" srcId="{9D4FCA1F-147E-474E-8A44-D97DBFCE7374}" destId="{793B0F5A-05F8-304E-AB58-523D0B1F7132}" srcOrd="0" destOrd="0" presId="urn:microsoft.com/office/officeart/2005/8/layout/hierarchy3"/>
    <dgm:cxn modelId="{41D1AAF0-F730-1F48-ADF3-E21A8144B9E8}" type="presOf" srcId="{F087B768-C0A2-491B-BD6D-D242D6EBECEE}" destId="{465EF513-9A54-2F48-9C80-08F43E08A8FE}" srcOrd="0" destOrd="0" presId="urn:microsoft.com/office/officeart/2005/8/layout/hierarchy3"/>
    <dgm:cxn modelId="{883AE5F4-3215-4D4D-9A63-493476BA1072}" srcId="{E0733991-DA87-45BB-A359-D352E8D80EF1}" destId="{81DF37F7-E8B9-4735-8DE2-62EE124E71E1}" srcOrd="0" destOrd="0" parTransId="{C9B24BF2-F176-440C-8DD6-A075F3D74675}" sibTransId="{3B11393B-0E8D-4496-8B5E-5FA24E781A24}"/>
    <dgm:cxn modelId="{69C6ACF6-7B4C-4AF3-BFAF-65D44CB71FD8}" srcId="{477B842D-6F95-4375-9650-FA086C62D62D}" destId="{02094F04-B96B-4A75-86EA-978DDDBE6871}" srcOrd="3" destOrd="0" parTransId="{2E437D8B-830B-4876-8DCB-F46A6CD9A6F3}" sibTransId="{0C082C9D-E134-499D-BC9C-CB1DD707F2CE}"/>
    <dgm:cxn modelId="{230480F7-D27E-4D12-BA7E-C3943D761C92}" srcId="{1B2A41FA-981F-4205-ABA2-B0859BAD7D0D}" destId="{C57E49E8-659E-4A17-A1B7-3445AC24640F}" srcOrd="0" destOrd="0" parTransId="{03647DF4-F496-4094-8931-F234F102D442}" sibTransId="{C2EF4149-62C0-4F7D-954D-B81ED31DE8EA}"/>
    <dgm:cxn modelId="{53DBF9FF-9D27-6048-A26E-C6D4ED62B25D}" type="presOf" srcId="{81DF37F7-E8B9-4735-8DE2-62EE124E71E1}" destId="{0FE31499-5834-044B-817F-641461B9F581}" srcOrd="0" destOrd="0" presId="urn:microsoft.com/office/officeart/2005/8/layout/hierarchy3"/>
    <dgm:cxn modelId="{4AA9E85D-200D-6543-B82D-4D7D16443655}" type="presParOf" srcId="{27EE8E2B-A416-C645-A925-FECBA894FA2C}" destId="{0B323FD8-610C-6548-8641-7484E40EF375}" srcOrd="0" destOrd="0" presId="urn:microsoft.com/office/officeart/2005/8/layout/hierarchy3"/>
    <dgm:cxn modelId="{82E04274-845A-2042-961E-7CE82866649D}" type="presParOf" srcId="{0B323FD8-610C-6548-8641-7484E40EF375}" destId="{58671A0D-8903-3E4A-952D-14D0D0D7B45E}" srcOrd="0" destOrd="0" presId="urn:microsoft.com/office/officeart/2005/8/layout/hierarchy3"/>
    <dgm:cxn modelId="{9CCAAD42-E114-0A4B-A4C5-09F5275251B6}" type="presParOf" srcId="{58671A0D-8903-3E4A-952D-14D0D0D7B45E}" destId="{1F75CC22-5605-AB45-8C16-C51E3114796F}" srcOrd="0" destOrd="0" presId="urn:microsoft.com/office/officeart/2005/8/layout/hierarchy3"/>
    <dgm:cxn modelId="{C826E21C-B0BC-3146-97F2-07FACFFC3456}" type="presParOf" srcId="{58671A0D-8903-3E4A-952D-14D0D0D7B45E}" destId="{D91C6692-74ED-4241-9AC8-CD261943929A}" srcOrd="1" destOrd="0" presId="urn:microsoft.com/office/officeart/2005/8/layout/hierarchy3"/>
    <dgm:cxn modelId="{8DA70E58-0D96-C04A-9230-4F53FE647A77}" type="presParOf" srcId="{0B323FD8-610C-6548-8641-7484E40EF375}" destId="{8DADD36F-7744-4C4A-BB28-90FFF6082F8C}" srcOrd="1" destOrd="0" presId="urn:microsoft.com/office/officeart/2005/8/layout/hierarchy3"/>
    <dgm:cxn modelId="{3BA2CA6E-7AB0-E647-99B7-6420C33E2401}" type="presParOf" srcId="{8DADD36F-7744-4C4A-BB28-90FFF6082F8C}" destId="{ACC4FAFC-D854-4E40-B5A4-BEA8A821CBB5}" srcOrd="0" destOrd="0" presId="urn:microsoft.com/office/officeart/2005/8/layout/hierarchy3"/>
    <dgm:cxn modelId="{EBA8823E-B93A-754D-9946-ED8051AA80FF}" type="presParOf" srcId="{8DADD36F-7744-4C4A-BB28-90FFF6082F8C}" destId="{83E5110F-9331-3447-97B9-E7C303ABE575}" srcOrd="1" destOrd="0" presId="urn:microsoft.com/office/officeart/2005/8/layout/hierarchy3"/>
    <dgm:cxn modelId="{EC631684-A0B7-F64E-B75D-5B6B94F2B7BE}" type="presParOf" srcId="{27EE8E2B-A416-C645-A925-FECBA894FA2C}" destId="{06B6EAD7-392C-C84E-BB45-6C717174DA5D}" srcOrd="1" destOrd="0" presId="urn:microsoft.com/office/officeart/2005/8/layout/hierarchy3"/>
    <dgm:cxn modelId="{B7EDDC09-65D3-F447-A704-DE9A23F39913}" type="presParOf" srcId="{06B6EAD7-392C-C84E-BB45-6C717174DA5D}" destId="{E6CE1B10-286E-C142-9E35-A20DF0353842}" srcOrd="0" destOrd="0" presId="urn:microsoft.com/office/officeart/2005/8/layout/hierarchy3"/>
    <dgm:cxn modelId="{57E6150B-3B46-244A-8D30-358D71FE7C69}" type="presParOf" srcId="{E6CE1B10-286E-C142-9E35-A20DF0353842}" destId="{C0E612CB-4CC9-C643-AE1B-358862F07C14}" srcOrd="0" destOrd="0" presId="urn:microsoft.com/office/officeart/2005/8/layout/hierarchy3"/>
    <dgm:cxn modelId="{E023116D-BC32-A447-BA0F-011DAC1A5C2A}" type="presParOf" srcId="{E6CE1B10-286E-C142-9E35-A20DF0353842}" destId="{CB8927C1-50A8-D841-A27D-21DC6FC0DE9C}" srcOrd="1" destOrd="0" presId="urn:microsoft.com/office/officeart/2005/8/layout/hierarchy3"/>
    <dgm:cxn modelId="{0ADC3EE0-5C36-C24C-83AE-5A54C0C6E6A7}" type="presParOf" srcId="{06B6EAD7-392C-C84E-BB45-6C717174DA5D}" destId="{0B394E56-4BC1-DF4E-A18B-F0AC4CCB7101}" srcOrd="1" destOrd="0" presId="urn:microsoft.com/office/officeart/2005/8/layout/hierarchy3"/>
    <dgm:cxn modelId="{3C940411-E41C-6347-A23E-C5FDCC79E660}" type="presParOf" srcId="{0B394E56-4BC1-DF4E-A18B-F0AC4CCB7101}" destId="{0ACFF44C-A420-1647-A268-F60E9DA32213}" srcOrd="0" destOrd="0" presId="urn:microsoft.com/office/officeart/2005/8/layout/hierarchy3"/>
    <dgm:cxn modelId="{97FAC996-CE8C-B148-85D8-79616D40C2F0}" type="presParOf" srcId="{0B394E56-4BC1-DF4E-A18B-F0AC4CCB7101}" destId="{9C2EB161-4DD2-1E4D-9271-E406DA0C6EC2}" srcOrd="1" destOrd="0" presId="urn:microsoft.com/office/officeart/2005/8/layout/hierarchy3"/>
    <dgm:cxn modelId="{61415609-783A-B44E-AD7F-F732C34891D2}" type="presParOf" srcId="{0B394E56-4BC1-DF4E-A18B-F0AC4CCB7101}" destId="{D818829E-7AA2-EE40-89DC-86BFBAE9A588}" srcOrd="2" destOrd="0" presId="urn:microsoft.com/office/officeart/2005/8/layout/hierarchy3"/>
    <dgm:cxn modelId="{849769B3-0ED6-B045-A31F-02852093958D}" type="presParOf" srcId="{0B394E56-4BC1-DF4E-A18B-F0AC4CCB7101}" destId="{63D82691-2930-0444-B0A9-5884A182285B}" srcOrd="3" destOrd="0" presId="urn:microsoft.com/office/officeart/2005/8/layout/hierarchy3"/>
    <dgm:cxn modelId="{88E6BD06-3581-924A-B6DE-433E019BA1B7}" type="presParOf" srcId="{0B394E56-4BC1-DF4E-A18B-F0AC4CCB7101}" destId="{83046A4C-5091-4442-8F7B-120A619A6D9A}" srcOrd="4" destOrd="0" presId="urn:microsoft.com/office/officeart/2005/8/layout/hierarchy3"/>
    <dgm:cxn modelId="{0E0FC8F2-FEA4-CB45-A94B-32C5748AD4A9}" type="presParOf" srcId="{0B394E56-4BC1-DF4E-A18B-F0AC4CCB7101}" destId="{70B8515F-1F2B-054B-A887-439F0E9CBF4E}" srcOrd="5" destOrd="0" presId="urn:microsoft.com/office/officeart/2005/8/layout/hierarchy3"/>
    <dgm:cxn modelId="{90D5B5E9-DC71-FD40-810B-25C054CE9829}" type="presParOf" srcId="{0B394E56-4BC1-DF4E-A18B-F0AC4CCB7101}" destId="{9416B7B2-91B7-B745-8F54-27E55DBAD6E1}" srcOrd="6" destOrd="0" presId="urn:microsoft.com/office/officeart/2005/8/layout/hierarchy3"/>
    <dgm:cxn modelId="{B52F5A47-2B4A-8D43-ACD6-8F59E178C64A}" type="presParOf" srcId="{0B394E56-4BC1-DF4E-A18B-F0AC4CCB7101}" destId="{793B0F5A-05F8-304E-AB58-523D0B1F7132}" srcOrd="7" destOrd="0" presId="urn:microsoft.com/office/officeart/2005/8/layout/hierarchy3"/>
    <dgm:cxn modelId="{F57875CF-9D73-7845-A4E0-42E1053F3D20}" type="presParOf" srcId="{27EE8E2B-A416-C645-A925-FECBA894FA2C}" destId="{4B5CF0D2-1535-D24D-8E74-BF96D4BC625B}" srcOrd="2" destOrd="0" presId="urn:microsoft.com/office/officeart/2005/8/layout/hierarchy3"/>
    <dgm:cxn modelId="{091BA4AC-2AAC-6F4B-8E1C-127735E019D3}" type="presParOf" srcId="{4B5CF0D2-1535-D24D-8E74-BF96D4BC625B}" destId="{D6549C4B-28EE-094D-9958-3ABBC7ACF1BA}" srcOrd="0" destOrd="0" presId="urn:microsoft.com/office/officeart/2005/8/layout/hierarchy3"/>
    <dgm:cxn modelId="{E55690AB-9C68-E749-AD34-6207249CFF03}" type="presParOf" srcId="{D6549C4B-28EE-094D-9958-3ABBC7ACF1BA}" destId="{465EF513-9A54-2F48-9C80-08F43E08A8FE}" srcOrd="0" destOrd="0" presId="urn:microsoft.com/office/officeart/2005/8/layout/hierarchy3"/>
    <dgm:cxn modelId="{D2800554-3CDF-6C48-8FC7-996575031A78}" type="presParOf" srcId="{D6549C4B-28EE-094D-9958-3ABBC7ACF1BA}" destId="{A2FEE0F1-6610-6B4D-8E42-3B7DB31FD531}" srcOrd="1" destOrd="0" presId="urn:microsoft.com/office/officeart/2005/8/layout/hierarchy3"/>
    <dgm:cxn modelId="{E4FCBFE7-6343-DE48-9ECE-70268B1DF9FE}" type="presParOf" srcId="{4B5CF0D2-1535-D24D-8E74-BF96D4BC625B}" destId="{AEA68E10-E259-AF4D-8448-286F898C224D}" srcOrd="1" destOrd="0" presId="urn:microsoft.com/office/officeart/2005/8/layout/hierarchy3"/>
    <dgm:cxn modelId="{FA833E78-84F0-4B42-A3A4-B8F3B7F7C821}" type="presParOf" srcId="{AEA68E10-E259-AF4D-8448-286F898C224D}" destId="{CCE9CD0D-9706-2C42-B53F-2924042573B8}" srcOrd="0" destOrd="0" presId="urn:microsoft.com/office/officeart/2005/8/layout/hierarchy3"/>
    <dgm:cxn modelId="{B13EF2D5-49B2-134C-B203-253B5BF88801}" type="presParOf" srcId="{AEA68E10-E259-AF4D-8448-286F898C224D}" destId="{0F78B8A7-58EA-E141-A93C-4E95A305B3BF}" srcOrd="1" destOrd="0" presId="urn:microsoft.com/office/officeart/2005/8/layout/hierarchy3"/>
    <dgm:cxn modelId="{8E8D9AA9-A41C-1443-B8E6-01B40FA09878}" type="presParOf" srcId="{AEA68E10-E259-AF4D-8448-286F898C224D}" destId="{1B6E2967-33B5-2743-B955-18353431B855}" srcOrd="2" destOrd="0" presId="urn:microsoft.com/office/officeart/2005/8/layout/hierarchy3"/>
    <dgm:cxn modelId="{B623A218-65BA-3448-A7B1-FC7CEA778FA6}" type="presParOf" srcId="{AEA68E10-E259-AF4D-8448-286F898C224D}" destId="{11D7FF5A-7764-1A4A-9E82-873AA8486610}" srcOrd="3" destOrd="0" presId="urn:microsoft.com/office/officeart/2005/8/layout/hierarchy3"/>
    <dgm:cxn modelId="{03875E86-59F7-4744-91AF-1E62EB51EEB8}" type="presParOf" srcId="{27EE8E2B-A416-C645-A925-FECBA894FA2C}" destId="{B18AC4F5-F1E3-7942-8091-124770E5D1A8}" srcOrd="3" destOrd="0" presId="urn:microsoft.com/office/officeart/2005/8/layout/hierarchy3"/>
    <dgm:cxn modelId="{390815A7-66B3-1D48-91F0-A0E56AE7E324}" type="presParOf" srcId="{B18AC4F5-F1E3-7942-8091-124770E5D1A8}" destId="{E0239130-9766-A440-A402-141CCE23FF4A}" srcOrd="0" destOrd="0" presId="urn:microsoft.com/office/officeart/2005/8/layout/hierarchy3"/>
    <dgm:cxn modelId="{4E940C5C-66D6-F840-A8CC-1B32D84CF6F7}" type="presParOf" srcId="{E0239130-9766-A440-A402-141CCE23FF4A}" destId="{1EB4FA21-AEB5-F949-991E-32DA2BEBEBE8}" srcOrd="0" destOrd="0" presId="urn:microsoft.com/office/officeart/2005/8/layout/hierarchy3"/>
    <dgm:cxn modelId="{1C0F7285-2AB2-8049-A5C2-5ABB7E71C8FB}" type="presParOf" srcId="{E0239130-9766-A440-A402-141CCE23FF4A}" destId="{E88665E1-4838-4A4C-BCF1-0E2C9219B595}" srcOrd="1" destOrd="0" presId="urn:microsoft.com/office/officeart/2005/8/layout/hierarchy3"/>
    <dgm:cxn modelId="{02A536E9-579B-2140-90FE-43DCE930D48F}" type="presParOf" srcId="{B18AC4F5-F1E3-7942-8091-124770E5D1A8}" destId="{549C0FCA-D52C-3B40-AF4E-0EF97F46828F}" srcOrd="1" destOrd="0" presId="urn:microsoft.com/office/officeart/2005/8/layout/hierarchy3"/>
    <dgm:cxn modelId="{50337EB6-C0C4-7E4C-9873-7FAB9715250E}" type="presParOf" srcId="{549C0FCA-D52C-3B40-AF4E-0EF97F46828F}" destId="{589D6714-BC54-C044-A7B8-B39A75578680}" srcOrd="0" destOrd="0" presId="urn:microsoft.com/office/officeart/2005/8/layout/hierarchy3"/>
    <dgm:cxn modelId="{453E59C7-4762-5A41-AF0F-1542604891FF}" type="presParOf" srcId="{549C0FCA-D52C-3B40-AF4E-0EF97F46828F}" destId="{FCB86CC9-1AD7-DC47-B541-896BA7762C09}" srcOrd="1" destOrd="0" presId="urn:microsoft.com/office/officeart/2005/8/layout/hierarchy3"/>
    <dgm:cxn modelId="{3C84309E-59E4-294B-A8B6-39C083A78F5F}" type="presParOf" srcId="{549C0FCA-D52C-3B40-AF4E-0EF97F46828F}" destId="{7E05A780-79B2-E542-9E27-BEFF61D04BD7}" srcOrd="2" destOrd="0" presId="urn:microsoft.com/office/officeart/2005/8/layout/hierarchy3"/>
    <dgm:cxn modelId="{0B453D33-937A-4C4B-8E49-23C537C6D60D}" type="presParOf" srcId="{549C0FCA-D52C-3B40-AF4E-0EF97F46828F}" destId="{CE12F151-568D-C94D-871E-3F3014827E63}" srcOrd="3" destOrd="0" presId="urn:microsoft.com/office/officeart/2005/8/layout/hierarchy3"/>
    <dgm:cxn modelId="{80CD0417-E291-C047-AE26-24C69B465EA2}" type="presParOf" srcId="{27EE8E2B-A416-C645-A925-FECBA894FA2C}" destId="{2D161CF6-BFDE-7549-83A4-A75524712ED9}" srcOrd="4" destOrd="0" presId="urn:microsoft.com/office/officeart/2005/8/layout/hierarchy3"/>
    <dgm:cxn modelId="{F55AB9B2-78ED-AC49-9295-41FDF8CF2DEC}" type="presParOf" srcId="{2D161CF6-BFDE-7549-83A4-A75524712ED9}" destId="{C7455BA9-109A-5245-8523-DE696A9066AE}" srcOrd="0" destOrd="0" presId="urn:microsoft.com/office/officeart/2005/8/layout/hierarchy3"/>
    <dgm:cxn modelId="{EF71AC68-9D82-1F49-B85E-12195FE454F0}" type="presParOf" srcId="{C7455BA9-109A-5245-8523-DE696A9066AE}" destId="{46E33CDC-94AD-4840-8FCC-6E25DDF888CA}" srcOrd="0" destOrd="0" presId="urn:microsoft.com/office/officeart/2005/8/layout/hierarchy3"/>
    <dgm:cxn modelId="{36793963-7F9E-BA4E-A79C-60878D11DCFD}" type="presParOf" srcId="{C7455BA9-109A-5245-8523-DE696A9066AE}" destId="{966A8C68-D4A3-BC48-AAAF-6FFE904BD2C0}" srcOrd="1" destOrd="0" presId="urn:microsoft.com/office/officeart/2005/8/layout/hierarchy3"/>
    <dgm:cxn modelId="{CD93EBFB-5AA7-6449-A011-BD8A5466865B}" type="presParOf" srcId="{2D161CF6-BFDE-7549-83A4-A75524712ED9}" destId="{F623636E-2972-774E-8CCF-BF01FB231F9C}" srcOrd="1" destOrd="0" presId="urn:microsoft.com/office/officeart/2005/8/layout/hierarchy3"/>
    <dgm:cxn modelId="{591D7218-A527-A447-966F-C55F1206859C}" type="presParOf" srcId="{F623636E-2972-774E-8CCF-BF01FB231F9C}" destId="{9A219BC6-4C17-5940-B94B-EEB2036DF179}" srcOrd="0" destOrd="0" presId="urn:microsoft.com/office/officeart/2005/8/layout/hierarchy3"/>
    <dgm:cxn modelId="{3E7D8122-4BA9-AE40-8D0E-59C5A767ACAD}" type="presParOf" srcId="{F623636E-2972-774E-8CCF-BF01FB231F9C}" destId="{7E0B7C47-ABA6-6C42-AF42-A37A568C3402}" srcOrd="1" destOrd="0" presId="urn:microsoft.com/office/officeart/2005/8/layout/hierarchy3"/>
    <dgm:cxn modelId="{08277C3D-95CF-934D-BDA7-24171E7EF9CC}" type="presParOf" srcId="{F623636E-2972-774E-8CCF-BF01FB231F9C}" destId="{40806353-D2F6-F84E-AAED-950AC2845FC5}" srcOrd="2" destOrd="0" presId="urn:microsoft.com/office/officeart/2005/8/layout/hierarchy3"/>
    <dgm:cxn modelId="{5D4BB0D8-86CC-474C-82FA-4E3A8CFF4749}" type="presParOf" srcId="{F623636E-2972-774E-8CCF-BF01FB231F9C}" destId="{295C1C83-5D2E-234C-BB2A-A7B9E4F7684D}" srcOrd="3" destOrd="0" presId="urn:microsoft.com/office/officeart/2005/8/layout/hierarchy3"/>
    <dgm:cxn modelId="{F7707264-9E4D-1841-A2FD-CCEB59320E66}" type="presParOf" srcId="{F623636E-2972-774E-8CCF-BF01FB231F9C}" destId="{80FEB143-E3BA-6443-850D-29414F0BDCA0}" srcOrd="4" destOrd="0" presId="urn:microsoft.com/office/officeart/2005/8/layout/hierarchy3"/>
    <dgm:cxn modelId="{064F86A8-A550-3D41-B544-80FC0B34307A}" type="presParOf" srcId="{F623636E-2972-774E-8CCF-BF01FB231F9C}" destId="{689A0FAB-6843-9E42-964B-93A5241EDC74}" srcOrd="5" destOrd="0" presId="urn:microsoft.com/office/officeart/2005/8/layout/hierarchy3"/>
    <dgm:cxn modelId="{A15CF63D-4D62-624D-B2D5-053062BE83A0}" type="presParOf" srcId="{F623636E-2972-774E-8CCF-BF01FB231F9C}" destId="{73BB458D-D078-E34E-BE03-4C6351BEE774}" srcOrd="6" destOrd="0" presId="urn:microsoft.com/office/officeart/2005/8/layout/hierarchy3"/>
    <dgm:cxn modelId="{734906BD-6993-274F-8105-CA2FE26741E0}" type="presParOf" srcId="{F623636E-2972-774E-8CCF-BF01FB231F9C}" destId="{D202BC20-3106-5846-A651-A7E954CCF068}" srcOrd="7" destOrd="0" presId="urn:microsoft.com/office/officeart/2005/8/layout/hierarchy3"/>
    <dgm:cxn modelId="{A976584E-DEAE-6947-89D2-ED85D2A153FE}" type="presParOf" srcId="{27EE8E2B-A416-C645-A925-FECBA894FA2C}" destId="{8BF71CF5-D16D-D148-BF86-198A1379DA26}" srcOrd="5" destOrd="0" presId="urn:microsoft.com/office/officeart/2005/8/layout/hierarchy3"/>
    <dgm:cxn modelId="{B4516800-22EF-3140-9624-DEBD3E181211}" type="presParOf" srcId="{8BF71CF5-D16D-D148-BF86-198A1379DA26}" destId="{6292B9F9-CD30-5745-9535-11BF5C2D5AA4}" srcOrd="0" destOrd="0" presId="urn:microsoft.com/office/officeart/2005/8/layout/hierarchy3"/>
    <dgm:cxn modelId="{F7E7C626-12F0-DC43-8F52-8170A76D5075}" type="presParOf" srcId="{6292B9F9-CD30-5745-9535-11BF5C2D5AA4}" destId="{9B960336-132E-2F42-8680-77B6177326E3}" srcOrd="0" destOrd="0" presId="urn:microsoft.com/office/officeart/2005/8/layout/hierarchy3"/>
    <dgm:cxn modelId="{AD23C963-34EB-1545-9042-B923AF31D552}" type="presParOf" srcId="{6292B9F9-CD30-5745-9535-11BF5C2D5AA4}" destId="{BCE37EF4-773B-E941-B587-AD31E8273541}" srcOrd="1" destOrd="0" presId="urn:microsoft.com/office/officeart/2005/8/layout/hierarchy3"/>
    <dgm:cxn modelId="{7A882201-91E3-BF44-B9A1-F0FAC499CFD8}" type="presParOf" srcId="{8BF71CF5-D16D-D148-BF86-198A1379DA26}" destId="{3BB4E93F-690E-084C-AFFA-99486CD12B62}" srcOrd="1" destOrd="0" presId="urn:microsoft.com/office/officeart/2005/8/layout/hierarchy3"/>
    <dgm:cxn modelId="{51DBFC77-5694-2141-9830-9C9AB4BDF078}" type="presParOf" srcId="{3BB4E93F-690E-084C-AFFA-99486CD12B62}" destId="{65981C11-8E5D-A948-8407-D4C5CF37BBF7}" srcOrd="0" destOrd="0" presId="urn:microsoft.com/office/officeart/2005/8/layout/hierarchy3"/>
    <dgm:cxn modelId="{8EA3F1C6-66D6-D14B-BDA4-FFF4909FD487}" type="presParOf" srcId="{3BB4E93F-690E-084C-AFFA-99486CD12B62}" destId="{4BAC1896-1A19-CF46-9BC2-B9AF558E316D}" srcOrd="1" destOrd="0" presId="urn:microsoft.com/office/officeart/2005/8/layout/hierarchy3"/>
    <dgm:cxn modelId="{78234A90-63C0-A746-BC11-A2261411F174}" type="presParOf" srcId="{27EE8E2B-A416-C645-A925-FECBA894FA2C}" destId="{77C72EFD-7220-D147-93EF-FF7D1DB58182}" srcOrd="6" destOrd="0" presId="urn:microsoft.com/office/officeart/2005/8/layout/hierarchy3"/>
    <dgm:cxn modelId="{678DB5AD-4715-2B42-96D5-1DFD1E6FC9DC}" type="presParOf" srcId="{77C72EFD-7220-D147-93EF-FF7D1DB58182}" destId="{DC7B2F5F-2009-8D40-BE29-C5C539CC9B75}" srcOrd="0" destOrd="0" presId="urn:microsoft.com/office/officeart/2005/8/layout/hierarchy3"/>
    <dgm:cxn modelId="{382F67E8-341C-FE42-BD35-80E436872AC9}" type="presParOf" srcId="{DC7B2F5F-2009-8D40-BE29-C5C539CC9B75}" destId="{EC2DA9BC-23F6-414A-8D57-0312420A65CD}" srcOrd="0" destOrd="0" presId="urn:microsoft.com/office/officeart/2005/8/layout/hierarchy3"/>
    <dgm:cxn modelId="{0CEC1CF8-AE0A-7442-BC84-2D063C65D941}" type="presParOf" srcId="{DC7B2F5F-2009-8D40-BE29-C5C539CC9B75}" destId="{F7859AE5-2B40-AF49-BF4F-D2B0262C4AA4}" srcOrd="1" destOrd="0" presId="urn:microsoft.com/office/officeart/2005/8/layout/hierarchy3"/>
    <dgm:cxn modelId="{2D72EEA7-3C28-ED4D-95EC-606512A0565B}" type="presParOf" srcId="{77C72EFD-7220-D147-93EF-FF7D1DB58182}" destId="{50186014-EA89-4F43-894B-A4EDBAA0B52E}" srcOrd="1" destOrd="0" presId="urn:microsoft.com/office/officeart/2005/8/layout/hierarchy3"/>
    <dgm:cxn modelId="{D3207D7F-B2DA-4E4F-AF43-F827E00CAB6F}" type="presParOf" srcId="{50186014-EA89-4F43-894B-A4EDBAA0B52E}" destId="{4CD47497-5A9C-6E40-B48F-938E2160294C}" srcOrd="0" destOrd="0" presId="urn:microsoft.com/office/officeart/2005/8/layout/hierarchy3"/>
    <dgm:cxn modelId="{E98A01BC-FACA-5641-97C2-432D073C70EA}" type="presParOf" srcId="{50186014-EA89-4F43-894B-A4EDBAA0B52E}" destId="{0FE31499-5834-044B-817F-641461B9F581}" srcOrd="1" destOrd="0" presId="urn:microsoft.com/office/officeart/2005/8/layout/hierarchy3"/>
    <dgm:cxn modelId="{64C70526-BF62-5341-A6AF-C1B8287CBA52}" type="presParOf" srcId="{27EE8E2B-A416-C645-A925-FECBA894FA2C}" destId="{A907D21A-B4C8-B44F-A2A6-338FC9981413}" srcOrd="7" destOrd="0" presId="urn:microsoft.com/office/officeart/2005/8/layout/hierarchy3"/>
    <dgm:cxn modelId="{6943EBFD-7607-364A-B65F-30BDCD8A7B67}" type="presParOf" srcId="{A907D21A-B4C8-B44F-A2A6-338FC9981413}" destId="{51EC463C-55FE-EC48-8F76-6392E50310D0}" srcOrd="0" destOrd="0" presId="urn:microsoft.com/office/officeart/2005/8/layout/hierarchy3"/>
    <dgm:cxn modelId="{938FD3EA-DD87-3740-B0B3-26E6F7DAABD6}" type="presParOf" srcId="{51EC463C-55FE-EC48-8F76-6392E50310D0}" destId="{1736E3BA-09B3-CE4B-A1E5-C39D2F29F2D2}" srcOrd="0" destOrd="0" presId="urn:microsoft.com/office/officeart/2005/8/layout/hierarchy3"/>
    <dgm:cxn modelId="{33B7A8BC-6070-DB4E-AAAB-24AFA6A231B9}" type="presParOf" srcId="{51EC463C-55FE-EC48-8F76-6392E50310D0}" destId="{42FE5605-8469-5E44-9AC5-118BCB341FFC}" srcOrd="1" destOrd="0" presId="urn:microsoft.com/office/officeart/2005/8/layout/hierarchy3"/>
    <dgm:cxn modelId="{FB96122C-2018-2C4D-8105-452ABF6A5C4B}" type="presParOf" srcId="{A907D21A-B4C8-B44F-A2A6-338FC9981413}" destId="{3A2B28B7-C584-3E49-9229-0120ACDB6A73}" srcOrd="1" destOrd="0" presId="urn:microsoft.com/office/officeart/2005/8/layout/hierarchy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CD8CC29-725C-884C-B1AF-A13CC2A3C62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F4E970A-FEB5-D648-B821-19AFFC8B51B3}">
      <dgm:prSet/>
      <dgm:spPr/>
      <dgm:t>
        <a:bodyPr/>
        <a:lstStyle/>
        <a:p>
          <a:r>
            <a:rPr lang="en-US" b="0" i="0"/>
            <a:t>Clustering and Feature Importance Results</a:t>
          </a:r>
          <a:endParaRPr lang="en-US"/>
        </a:p>
      </dgm:t>
    </dgm:pt>
    <dgm:pt modelId="{CEF1C460-8116-1C4A-B22E-B4142C105747}" type="parTrans" cxnId="{97DB503B-5CC5-F545-AFD9-F5238412DE1F}">
      <dgm:prSet/>
      <dgm:spPr/>
      <dgm:t>
        <a:bodyPr/>
        <a:lstStyle/>
        <a:p>
          <a:endParaRPr lang="en-US"/>
        </a:p>
      </dgm:t>
    </dgm:pt>
    <dgm:pt modelId="{C06D760C-EB4D-1046-BA76-D26DC3B767DB}" type="sibTrans" cxnId="{97DB503B-5CC5-F545-AFD9-F5238412DE1F}">
      <dgm:prSet/>
      <dgm:spPr/>
      <dgm:t>
        <a:bodyPr/>
        <a:lstStyle/>
        <a:p>
          <a:endParaRPr lang="en-US"/>
        </a:p>
      </dgm:t>
    </dgm:pt>
    <dgm:pt modelId="{239189D5-04C6-4C4F-9351-01ACB6D4BB04}">
      <dgm:prSet/>
      <dgm:spPr/>
      <dgm:t>
        <a:bodyPr/>
        <a:lstStyle/>
        <a:p>
          <a:r>
            <a:rPr lang="en-US"/>
            <a:t>Stocks can be grouped into clusters based on technical characteristics and price momentum, regardless of sector affiliations</a:t>
          </a:r>
        </a:p>
      </dgm:t>
    </dgm:pt>
    <dgm:pt modelId="{AB71E28F-F777-DC4C-98D2-8C67E476013D}" type="parTrans" cxnId="{066D2C15-97D7-5443-8458-B7C8A5391F63}">
      <dgm:prSet/>
      <dgm:spPr/>
      <dgm:t>
        <a:bodyPr/>
        <a:lstStyle/>
        <a:p>
          <a:endParaRPr lang="en-US"/>
        </a:p>
      </dgm:t>
    </dgm:pt>
    <dgm:pt modelId="{1090A6F8-B8CB-0941-A25C-3B335A855A66}" type="sibTrans" cxnId="{066D2C15-97D7-5443-8458-B7C8A5391F63}">
      <dgm:prSet/>
      <dgm:spPr/>
      <dgm:t>
        <a:bodyPr/>
        <a:lstStyle/>
        <a:p>
          <a:endParaRPr lang="en-US"/>
        </a:p>
      </dgm:t>
    </dgm:pt>
    <dgm:pt modelId="{A4E9A447-0DEE-0C43-B380-B984D0541C5F}">
      <dgm:prSet/>
      <dgm:spPr/>
      <dgm:t>
        <a:bodyPr/>
        <a:lstStyle/>
        <a:p>
          <a:r>
            <a:rPr lang="en-US"/>
            <a:t>RSI emerges as the most important feature in predicting stock clusters, outweighing traditional sector classifications</a:t>
          </a:r>
        </a:p>
      </dgm:t>
    </dgm:pt>
    <dgm:pt modelId="{E0562AAB-21BD-ED40-945F-42AA60A18E21}" type="parTrans" cxnId="{F08DED1E-821D-914A-8CEA-DD96886AFEC7}">
      <dgm:prSet/>
      <dgm:spPr/>
      <dgm:t>
        <a:bodyPr/>
        <a:lstStyle/>
        <a:p>
          <a:endParaRPr lang="en-US"/>
        </a:p>
      </dgm:t>
    </dgm:pt>
    <dgm:pt modelId="{D1841A7A-FCFC-DC4D-BA4E-8214312B017D}" type="sibTrans" cxnId="{F08DED1E-821D-914A-8CEA-DD96886AFEC7}">
      <dgm:prSet/>
      <dgm:spPr/>
      <dgm:t>
        <a:bodyPr/>
        <a:lstStyle/>
        <a:p>
          <a:endParaRPr lang="en-US"/>
        </a:p>
      </dgm:t>
    </dgm:pt>
    <dgm:pt modelId="{A6483633-1F37-DB43-8E04-A93E55D86CBB}">
      <dgm:prSet/>
      <dgm:spPr/>
      <dgm:t>
        <a:bodyPr/>
        <a:lstStyle/>
        <a:p>
          <a:r>
            <a:rPr lang="en-US"/>
            <a:t>Technical indicators (RSI, MACD, Bollinger Bands) dominate over fundamental factors</a:t>
          </a:r>
        </a:p>
      </dgm:t>
    </dgm:pt>
    <dgm:pt modelId="{22E2AAD6-F957-924D-ABC7-956F27CFBE98}" type="parTrans" cxnId="{7C27A1DC-158E-FD49-92A8-71AF334A3D6B}">
      <dgm:prSet/>
      <dgm:spPr/>
      <dgm:t>
        <a:bodyPr/>
        <a:lstStyle/>
        <a:p>
          <a:endParaRPr lang="en-US"/>
        </a:p>
      </dgm:t>
    </dgm:pt>
    <dgm:pt modelId="{491F49A4-D036-5E40-A185-2675006C9AD7}" type="sibTrans" cxnId="{7C27A1DC-158E-FD49-92A8-71AF334A3D6B}">
      <dgm:prSet/>
      <dgm:spPr/>
      <dgm:t>
        <a:bodyPr/>
        <a:lstStyle/>
        <a:p>
          <a:endParaRPr lang="en-US"/>
        </a:p>
      </dgm:t>
    </dgm:pt>
    <dgm:pt modelId="{73244564-7E47-C24C-97EF-D6EB8385D4CE}">
      <dgm:prSet/>
      <dgm:spPr/>
      <dgm:t>
        <a:bodyPr/>
        <a:lstStyle/>
        <a:p>
          <a:r>
            <a:rPr lang="en-US"/>
            <a:t>Conclusion and Key Takeaways</a:t>
          </a:r>
        </a:p>
      </dgm:t>
    </dgm:pt>
    <dgm:pt modelId="{4E9D3BEB-B863-C148-A1D0-82096791F3FD}" type="parTrans" cxnId="{A31DDC1C-4E50-914B-A755-39AA6451DC57}">
      <dgm:prSet/>
      <dgm:spPr/>
      <dgm:t>
        <a:bodyPr/>
        <a:lstStyle/>
        <a:p>
          <a:endParaRPr lang="en-US"/>
        </a:p>
      </dgm:t>
    </dgm:pt>
    <dgm:pt modelId="{2F0392F4-8692-EA4A-9F50-3B86235EF395}" type="sibTrans" cxnId="{A31DDC1C-4E50-914B-A755-39AA6451DC57}">
      <dgm:prSet/>
      <dgm:spPr/>
      <dgm:t>
        <a:bodyPr/>
        <a:lstStyle/>
        <a:p>
          <a:endParaRPr lang="en-US"/>
        </a:p>
      </dgm:t>
    </dgm:pt>
    <dgm:pt modelId="{1E8439C8-7B51-AF44-8E42-9F5528ECA39B}">
      <dgm:prSet/>
      <dgm:spPr/>
      <dgm:t>
        <a:bodyPr/>
        <a:lstStyle/>
        <a:p>
          <a:r>
            <a:rPr lang="en-US" b="0" i="0"/>
            <a:t>Stocks can be grouped into clusters based on technical characteristics and price momentum, regardless of sector affiliations</a:t>
          </a:r>
          <a:endParaRPr lang="en-US"/>
        </a:p>
      </dgm:t>
    </dgm:pt>
    <dgm:pt modelId="{ABDC840E-75AE-A045-BF87-88E6035920E2}" type="parTrans" cxnId="{49BC13E4-3A4E-374C-9D44-F558D80246E8}">
      <dgm:prSet/>
      <dgm:spPr/>
      <dgm:t>
        <a:bodyPr/>
        <a:lstStyle/>
        <a:p>
          <a:endParaRPr lang="en-US"/>
        </a:p>
      </dgm:t>
    </dgm:pt>
    <dgm:pt modelId="{1174F39E-976E-F542-87CB-35591BC649E7}" type="sibTrans" cxnId="{49BC13E4-3A4E-374C-9D44-F558D80246E8}">
      <dgm:prSet/>
      <dgm:spPr/>
      <dgm:t>
        <a:bodyPr/>
        <a:lstStyle/>
        <a:p>
          <a:endParaRPr lang="en-US"/>
        </a:p>
      </dgm:t>
    </dgm:pt>
    <dgm:pt modelId="{06B58AB7-4546-424B-9ABA-FF5B745CB5B5}">
      <dgm:prSet/>
      <dgm:spPr/>
      <dgm:t>
        <a:bodyPr/>
        <a:lstStyle/>
        <a:p>
          <a:r>
            <a:rPr lang="en-US" b="0" i="0" dirty="0"/>
            <a:t>RSI is the most important feature in predicting stock clusters</a:t>
          </a:r>
          <a:br>
            <a:rPr lang="en-US" dirty="0"/>
          </a:br>
          <a:endParaRPr lang="en-US" dirty="0"/>
        </a:p>
      </dgm:t>
    </dgm:pt>
    <dgm:pt modelId="{BA6AB6C4-B6EE-3A44-8BCD-97C02C19105D}" type="parTrans" cxnId="{D35087FC-4812-1B4E-8F97-C8C534B2CA4B}">
      <dgm:prSet/>
      <dgm:spPr/>
      <dgm:t>
        <a:bodyPr/>
        <a:lstStyle/>
        <a:p>
          <a:endParaRPr lang="en-US"/>
        </a:p>
      </dgm:t>
    </dgm:pt>
    <dgm:pt modelId="{A6D1CC1D-43E3-BC42-970A-9C816C856DE5}" type="sibTrans" cxnId="{D35087FC-4812-1B4E-8F97-C8C534B2CA4B}">
      <dgm:prSet/>
      <dgm:spPr/>
      <dgm:t>
        <a:bodyPr/>
        <a:lstStyle/>
        <a:p>
          <a:endParaRPr lang="en-US"/>
        </a:p>
      </dgm:t>
    </dgm:pt>
    <dgm:pt modelId="{D9DBBD62-19AB-2D43-93C7-CD89A0F377F6}" type="pres">
      <dgm:prSet presAssocID="{6CD8CC29-725C-884C-B1AF-A13CC2A3C62E}" presName="linear" presStyleCnt="0">
        <dgm:presLayoutVars>
          <dgm:animLvl val="lvl"/>
          <dgm:resizeHandles val="exact"/>
        </dgm:presLayoutVars>
      </dgm:prSet>
      <dgm:spPr/>
    </dgm:pt>
    <dgm:pt modelId="{75674893-ED88-E74E-8667-7B774C9053F1}" type="pres">
      <dgm:prSet presAssocID="{1F4E970A-FEB5-D648-B821-19AFFC8B51B3}" presName="parentText" presStyleLbl="node1" presStyleIdx="0" presStyleCnt="2">
        <dgm:presLayoutVars>
          <dgm:chMax val="0"/>
          <dgm:bulletEnabled val="1"/>
        </dgm:presLayoutVars>
      </dgm:prSet>
      <dgm:spPr/>
    </dgm:pt>
    <dgm:pt modelId="{C04C0855-D10B-274F-9030-0DC3C6FA916D}" type="pres">
      <dgm:prSet presAssocID="{1F4E970A-FEB5-D648-B821-19AFFC8B51B3}" presName="childText" presStyleLbl="revTx" presStyleIdx="0" presStyleCnt="2">
        <dgm:presLayoutVars>
          <dgm:bulletEnabled val="1"/>
        </dgm:presLayoutVars>
      </dgm:prSet>
      <dgm:spPr/>
    </dgm:pt>
    <dgm:pt modelId="{C6A258DB-60B4-D34A-8E05-C6C8B2A07C71}" type="pres">
      <dgm:prSet presAssocID="{73244564-7E47-C24C-97EF-D6EB8385D4CE}" presName="parentText" presStyleLbl="node1" presStyleIdx="1" presStyleCnt="2">
        <dgm:presLayoutVars>
          <dgm:chMax val="0"/>
          <dgm:bulletEnabled val="1"/>
        </dgm:presLayoutVars>
      </dgm:prSet>
      <dgm:spPr/>
    </dgm:pt>
    <dgm:pt modelId="{5DE566FC-DD4E-8045-88A5-6E3C3C290C5D}" type="pres">
      <dgm:prSet presAssocID="{73244564-7E47-C24C-97EF-D6EB8385D4CE}" presName="childText" presStyleLbl="revTx" presStyleIdx="1" presStyleCnt="2">
        <dgm:presLayoutVars>
          <dgm:bulletEnabled val="1"/>
        </dgm:presLayoutVars>
      </dgm:prSet>
      <dgm:spPr/>
    </dgm:pt>
  </dgm:ptLst>
  <dgm:cxnLst>
    <dgm:cxn modelId="{066D2C15-97D7-5443-8458-B7C8A5391F63}" srcId="{1F4E970A-FEB5-D648-B821-19AFFC8B51B3}" destId="{239189D5-04C6-4C4F-9351-01ACB6D4BB04}" srcOrd="0" destOrd="0" parTransId="{AB71E28F-F777-DC4C-98D2-8C67E476013D}" sibTransId="{1090A6F8-B8CB-0941-A25C-3B335A855A66}"/>
    <dgm:cxn modelId="{A31DDC1C-4E50-914B-A755-39AA6451DC57}" srcId="{6CD8CC29-725C-884C-B1AF-A13CC2A3C62E}" destId="{73244564-7E47-C24C-97EF-D6EB8385D4CE}" srcOrd="1" destOrd="0" parTransId="{4E9D3BEB-B863-C148-A1D0-82096791F3FD}" sibTransId="{2F0392F4-8692-EA4A-9F50-3B86235EF395}"/>
    <dgm:cxn modelId="{1284DB1E-3A7C-4149-9681-F8F70487D133}" type="presOf" srcId="{06B58AB7-4546-424B-9ABA-FF5B745CB5B5}" destId="{5DE566FC-DD4E-8045-88A5-6E3C3C290C5D}" srcOrd="0" destOrd="1" presId="urn:microsoft.com/office/officeart/2005/8/layout/vList2"/>
    <dgm:cxn modelId="{F08DED1E-821D-914A-8CEA-DD96886AFEC7}" srcId="{1F4E970A-FEB5-D648-B821-19AFFC8B51B3}" destId="{A4E9A447-0DEE-0C43-B380-B984D0541C5F}" srcOrd="1" destOrd="0" parTransId="{E0562AAB-21BD-ED40-945F-42AA60A18E21}" sibTransId="{D1841A7A-FCFC-DC4D-BA4E-8214312B017D}"/>
    <dgm:cxn modelId="{22CFDB26-BB54-2442-BDF4-E488C315818A}" type="presOf" srcId="{6CD8CC29-725C-884C-B1AF-A13CC2A3C62E}" destId="{D9DBBD62-19AB-2D43-93C7-CD89A0F377F6}" srcOrd="0" destOrd="0" presId="urn:microsoft.com/office/officeart/2005/8/layout/vList2"/>
    <dgm:cxn modelId="{97DB503B-5CC5-F545-AFD9-F5238412DE1F}" srcId="{6CD8CC29-725C-884C-B1AF-A13CC2A3C62E}" destId="{1F4E970A-FEB5-D648-B821-19AFFC8B51B3}" srcOrd="0" destOrd="0" parTransId="{CEF1C460-8116-1C4A-B22E-B4142C105747}" sibTransId="{C06D760C-EB4D-1046-BA76-D26DC3B767DB}"/>
    <dgm:cxn modelId="{26F8F249-8D13-124B-971A-1AFF671DFF9B}" type="presOf" srcId="{A4E9A447-0DEE-0C43-B380-B984D0541C5F}" destId="{C04C0855-D10B-274F-9030-0DC3C6FA916D}" srcOrd="0" destOrd="1" presId="urn:microsoft.com/office/officeart/2005/8/layout/vList2"/>
    <dgm:cxn modelId="{AB1B6C57-CCF7-884D-AD7A-525835F90475}" type="presOf" srcId="{239189D5-04C6-4C4F-9351-01ACB6D4BB04}" destId="{C04C0855-D10B-274F-9030-0DC3C6FA916D}" srcOrd="0" destOrd="0" presId="urn:microsoft.com/office/officeart/2005/8/layout/vList2"/>
    <dgm:cxn modelId="{9712048A-EE85-D049-A4D4-E22279FC7042}" type="presOf" srcId="{A6483633-1F37-DB43-8E04-A93E55D86CBB}" destId="{C04C0855-D10B-274F-9030-0DC3C6FA916D}" srcOrd="0" destOrd="2" presId="urn:microsoft.com/office/officeart/2005/8/layout/vList2"/>
    <dgm:cxn modelId="{D58502C4-774B-7E42-94C6-D8FECCB3CC63}" type="presOf" srcId="{1F4E970A-FEB5-D648-B821-19AFFC8B51B3}" destId="{75674893-ED88-E74E-8667-7B774C9053F1}" srcOrd="0" destOrd="0" presId="urn:microsoft.com/office/officeart/2005/8/layout/vList2"/>
    <dgm:cxn modelId="{2E8DE8CC-31D2-2F48-832F-40B058B3DA04}" type="presOf" srcId="{1E8439C8-7B51-AF44-8E42-9F5528ECA39B}" destId="{5DE566FC-DD4E-8045-88A5-6E3C3C290C5D}" srcOrd="0" destOrd="0" presId="urn:microsoft.com/office/officeart/2005/8/layout/vList2"/>
    <dgm:cxn modelId="{7C27A1DC-158E-FD49-92A8-71AF334A3D6B}" srcId="{1F4E970A-FEB5-D648-B821-19AFFC8B51B3}" destId="{A6483633-1F37-DB43-8E04-A93E55D86CBB}" srcOrd="2" destOrd="0" parTransId="{22E2AAD6-F957-924D-ABC7-956F27CFBE98}" sibTransId="{491F49A4-D036-5E40-A185-2675006C9AD7}"/>
    <dgm:cxn modelId="{49BC13E4-3A4E-374C-9D44-F558D80246E8}" srcId="{73244564-7E47-C24C-97EF-D6EB8385D4CE}" destId="{1E8439C8-7B51-AF44-8E42-9F5528ECA39B}" srcOrd="0" destOrd="0" parTransId="{ABDC840E-75AE-A045-BF87-88E6035920E2}" sibTransId="{1174F39E-976E-F542-87CB-35591BC649E7}"/>
    <dgm:cxn modelId="{4751AEF8-69D4-8A41-B3DF-4BCE61862DAD}" type="presOf" srcId="{73244564-7E47-C24C-97EF-D6EB8385D4CE}" destId="{C6A258DB-60B4-D34A-8E05-C6C8B2A07C71}" srcOrd="0" destOrd="0" presId="urn:microsoft.com/office/officeart/2005/8/layout/vList2"/>
    <dgm:cxn modelId="{D35087FC-4812-1B4E-8F97-C8C534B2CA4B}" srcId="{73244564-7E47-C24C-97EF-D6EB8385D4CE}" destId="{06B58AB7-4546-424B-9ABA-FF5B745CB5B5}" srcOrd="1" destOrd="0" parTransId="{BA6AB6C4-B6EE-3A44-8BCD-97C02C19105D}" sibTransId="{A6D1CC1D-43E3-BC42-970A-9C816C856DE5}"/>
    <dgm:cxn modelId="{072E8D8B-71DB-CA42-B8B9-AA25D05EAF8C}" type="presParOf" srcId="{D9DBBD62-19AB-2D43-93C7-CD89A0F377F6}" destId="{75674893-ED88-E74E-8667-7B774C9053F1}" srcOrd="0" destOrd="0" presId="urn:microsoft.com/office/officeart/2005/8/layout/vList2"/>
    <dgm:cxn modelId="{835F0167-965D-154C-B576-A7786C9F4EB3}" type="presParOf" srcId="{D9DBBD62-19AB-2D43-93C7-CD89A0F377F6}" destId="{C04C0855-D10B-274F-9030-0DC3C6FA916D}" srcOrd="1" destOrd="0" presId="urn:microsoft.com/office/officeart/2005/8/layout/vList2"/>
    <dgm:cxn modelId="{9243A823-B0D5-6140-BE85-409C2BF2E571}" type="presParOf" srcId="{D9DBBD62-19AB-2D43-93C7-CD89A0F377F6}" destId="{C6A258DB-60B4-D34A-8E05-C6C8B2A07C71}" srcOrd="2" destOrd="0" presId="urn:microsoft.com/office/officeart/2005/8/layout/vList2"/>
    <dgm:cxn modelId="{DE500AF9-0E5C-5E45-ADF3-978A1DE7E1C7}" type="presParOf" srcId="{D9DBBD62-19AB-2D43-93C7-CD89A0F377F6}" destId="{5DE566FC-DD4E-8045-88A5-6E3C3C290C5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82E84EF-AB9E-1C4B-ADA8-71EB3395789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2B7A428-50F8-2346-9009-D68142009F1C}">
      <dgm:prSet/>
      <dgm:spPr/>
      <dgm:t>
        <a:bodyPr/>
        <a:lstStyle/>
        <a:p>
          <a:r>
            <a:rPr lang="en-US" b="1"/>
            <a:t>Sector-Based Correlations</a:t>
          </a:r>
          <a:r>
            <a:rPr lang="en-US"/>
            <a:t> </a:t>
          </a:r>
        </a:p>
      </dgm:t>
    </dgm:pt>
    <dgm:pt modelId="{C97A3FC6-0B90-8B44-AE26-F265E747405E}" type="parTrans" cxnId="{A0A2EB38-EEF3-6046-ABFE-B09C56A6FD5E}">
      <dgm:prSet/>
      <dgm:spPr/>
      <dgm:t>
        <a:bodyPr/>
        <a:lstStyle/>
        <a:p>
          <a:endParaRPr lang="en-US"/>
        </a:p>
      </dgm:t>
    </dgm:pt>
    <dgm:pt modelId="{61C0BB94-08B6-084A-9E8F-67C7AAB9F84E}" type="sibTrans" cxnId="{A0A2EB38-EEF3-6046-ABFE-B09C56A6FD5E}">
      <dgm:prSet/>
      <dgm:spPr/>
      <dgm:t>
        <a:bodyPr/>
        <a:lstStyle/>
        <a:p>
          <a:endParaRPr lang="en-US"/>
        </a:p>
      </dgm:t>
    </dgm:pt>
    <dgm:pt modelId="{B5FBECAD-335D-3C48-B97D-297E8708AC75}">
      <dgm:prSet/>
      <dgm:spPr/>
      <dgm:t>
        <a:bodyPr/>
        <a:lstStyle/>
        <a:p>
          <a:pPr>
            <a:lnSpc>
              <a:spcPct val="100000"/>
            </a:lnSpc>
          </a:pPr>
          <a:r>
            <a:rPr lang="en-US"/>
            <a:t>Intra-Sector Average Correlation: 0.374</a:t>
          </a:r>
        </a:p>
      </dgm:t>
    </dgm:pt>
    <dgm:pt modelId="{8CD7F30A-AC15-C840-A66E-C79184D83ED3}" type="parTrans" cxnId="{DF03DB14-A09D-8944-960D-7E788BF50019}">
      <dgm:prSet/>
      <dgm:spPr/>
      <dgm:t>
        <a:bodyPr/>
        <a:lstStyle/>
        <a:p>
          <a:endParaRPr lang="en-US"/>
        </a:p>
      </dgm:t>
    </dgm:pt>
    <dgm:pt modelId="{47712479-BDEA-5443-9B15-F28F12D80D03}" type="sibTrans" cxnId="{DF03DB14-A09D-8944-960D-7E788BF50019}">
      <dgm:prSet/>
      <dgm:spPr/>
      <dgm:t>
        <a:bodyPr/>
        <a:lstStyle/>
        <a:p>
          <a:endParaRPr lang="en-US"/>
        </a:p>
      </dgm:t>
    </dgm:pt>
    <dgm:pt modelId="{460427F6-6CDD-1A4A-8DCE-8D469379A33C}">
      <dgm:prSet/>
      <dgm:spPr/>
      <dgm:t>
        <a:bodyPr/>
        <a:lstStyle/>
        <a:p>
          <a:pPr>
            <a:lnSpc>
              <a:spcPct val="100000"/>
            </a:lnSpc>
          </a:pPr>
          <a:r>
            <a:rPr lang="en-US"/>
            <a:t>Inter-Sector Average Correlation: 0.173</a:t>
          </a:r>
        </a:p>
      </dgm:t>
    </dgm:pt>
    <dgm:pt modelId="{060C689C-445D-2F44-9A4D-69D930EAF1D0}" type="parTrans" cxnId="{F9043793-B726-8847-8825-31DDB7BA4718}">
      <dgm:prSet/>
      <dgm:spPr/>
      <dgm:t>
        <a:bodyPr/>
        <a:lstStyle/>
        <a:p>
          <a:endParaRPr lang="en-US"/>
        </a:p>
      </dgm:t>
    </dgm:pt>
    <dgm:pt modelId="{311D6639-4939-3D46-9E5C-452C940D8D55}" type="sibTrans" cxnId="{F9043793-B726-8847-8825-31DDB7BA4718}">
      <dgm:prSet/>
      <dgm:spPr/>
      <dgm:t>
        <a:bodyPr/>
        <a:lstStyle/>
        <a:p>
          <a:endParaRPr lang="en-US"/>
        </a:p>
      </dgm:t>
    </dgm:pt>
    <dgm:pt modelId="{05A73BF2-A3F7-4C4C-B669-5B169EE75678}">
      <dgm:prSet/>
      <dgm:spPr/>
      <dgm:t>
        <a:bodyPr/>
        <a:lstStyle/>
        <a:p>
          <a:pPr>
            <a:lnSpc>
              <a:spcPct val="100000"/>
            </a:lnSpc>
          </a:pPr>
          <a:r>
            <a:rPr lang="en-US"/>
            <a:t>Statistically significant difference (p-value: 0.00314)</a:t>
          </a:r>
        </a:p>
      </dgm:t>
    </dgm:pt>
    <dgm:pt modelId="{BB895DD3-9F43-0E41-A726-0FAF0FD4B931}" type="parTrans" cxnId="{5A38E030-B020-A544-A711-82FBA1F4C023}">
      <dgm:prSet/>
      <dgm:spPr/>
      <dgm:t>
        <a:bodyPr/>
        <a:lstStyle/>
        <a:p>
          <a:endParaRPr lang="en-US"/>
        </a:p>
      </dgm:t>
    </dgm:pt>
    <dgm:pt modelId="{52A8968F-72B2-884C-AB81-9D86BE4CE533}" type="sibTrans" cxnId="{5A38E030-B020-A544-A711-82FBA1F4C023}">
      <dgm:prSet/>
      <dgm:spPr/>
      <dgm:t>
        <a:bodyPr/>
        <a:lstStyle/>
        <a:p>
          <a:endParaRPr lang="en-US"/>
        </a:p>
      </dgm:t>
    </dgm:pt>
    <dgm:pt modelId="{68B45351-CA32-7A4A-8E5C-37908B64605A}">
      <dgm:prSet/>
      <dgm:spPr/>
      <dgm:t>
        <a:bodyPr/>
        <a:lstStyle/>
        <a:p>
          <a:pPr>
            <a:lnSpc>
              <a:spcPct val="100000"/>
            </a:lnSpc>
          </a:pPr>
          <a:r>
            <a:rPr lang="en-US" dirty="0"/>
            <a:t>Example: GOOG and GOOGL (both Sector 1) correlation: 0.998</a:t>
          </a:r>
        </a:p>
      </dgm:t>
    </dgm:pt>
    <dgm:pt modelId="{EF8A8F0C-E60A-A841-A0D9-F742C30798D0}" type="parTrans" cxnId="{F5EF05AC-F6F7-6A4B-9519-B2C5F8E5D122}">
      <dgm:prSet/>
      <dgm:spPr/>
      <dgm:t>
        <a:bodyPr/>
        <a:lstStyle/>
        <a:p>
          <a:endParaRPr lang="en-US"/>
        </a:p>
      </dgm:t>
    </dgm:pt>
    <dgm:pt modelId="{F4833EF1-58AB-F04D-B648-21F4E637B8F3}" type="sibTrans" cxnId="{F5EF05AC-F6F7-6A4B-9519-B2C5F8E5D122}">
      <dgm:prSet/>
      <dgm:spPr/>
      <dgm:t>
        <a:bodyPr/>
        <a:lstStyle/>
        <a:p>
          <a:endParaRPr lang="en-US"/>
        </a:p>
      </dgm:t>
    </dgm:pt>
    <dgm:pt modelId="{5782DC3B-7859-0C42-936B-F8CBA030AEE3}">
      <dgm:prSet/>
      <dgm:spPr/>
      <dgm:t>
        <a:bodyPr/>
        <a:lstStyle/>
        <a:p>
          <a:r>
            <a:rPr lang="en-US" b="1"/>
            <a:t>Cross-Sector Relationships</a:t>
          </a:r>
          <a:r>
            <a:rPr lang="en-US"/>
            <a:t> </a:t>
          </a:r>
        </a:p>
      </dgm:t>
    </dgm:pt>
    <dgm:pt modelId="{A7FED3C1-10A5-DB43-95E6-066AB6189FB7}" type="parTrans" cxnId="{DACE2C64-A156-0845-9B20-53F66707EF26}">
      <dgm:prSet/>
      <dgm:spPr/>
      <dgm:t>
        <a:bodyPr/>
        <a:lstStyle/>
        <a:p>
          <a:endParaRPr lang="en-US"/>
        </a:p>
      </dgm:t>
    </dgm:pt>
    <dgm:pt modelId="{E8498A1E-739B-DD49-B57B-57932739EBCE}" type="sibTrans" cxnId="{DACE2C64-A156-0845-9B20-53F66707EF26}">
      <dgm:prSet/>
      <dgm:spPr/>
      <dgm:t>
        <a:bodyPr/>
        <a:lstStyle/>
        <a:p>
          <a:endParaRPr lang="en-US"/>
        </a:p>
      </dgm:t>
    </dgm:pt>
    <dgm:pt modelId="{67E138BF-C588-9547-9E89-65639E6DA8C6}">
      <dgm:prSet/>
      <dgm:spPr/>
      <dgm:t>
        <a:bodyPr/>
        <a:lstStyle/>
        <a:p>
          <a:pPr>
            <a:lnSpc>
              <a:spcPct val="100000"/>
            </a:lnSpc>
          </a:pPr>
          <a:r>
            <a:rPr lang="en-US"/>
            <a:t>Some strong correlations observed between different sectors</a:t>
          </a:r>
        </a:p>
      </dgm:t>
    </dgm:pt>
    <dgm:pt modelId="{5B8AAA8E-381F-754F-B816-BF9442A74E7E}" type="parTrans" cxnId="{84DAF6BC-64A0-D246-9754-C8CF68171555}">
      <dgm:prSet/>
      <dgm:spPr/>
      <dgm:t>
        <a:bodyPr/>
        <a:lstStyle/>
        <a:p>
          <a:endParaRPr lang="en-US"/>
        </a:p>
      </dgm:t>
    </dgm:pt>
    <dgm:pt modelId="{1C379D19-6BB1-9847-B3EF-FA9CC4A5953E}" type="sibTrans" cxnId="{84DAF6BC-64A0-D246-9754-C8CF68171555}">
      <dgm:prSet/>
      <dgm:spPr/>
      <dgm:t>
        <a:bodyPr/>
        <a:lstStyle/>
        <a:p>
          <a:endParaRPr lang="en-US"/>
        </a:p>
      </dgm:t>
    </dgm:pt>
    <dgm:pt modelId="{C3A42ED9-CC72-AA4B-AB75-D89D6EBD4CF6}">
      <dgm:prSet/>
      <dgm:spPr/>
      <dgm:t>
        <a:bodyPr/>
        <a:lstStyle/>
        <a:p>
          <a:pPr>
            <a:lnSpc>
              <a:spcPct val="100000"/>
            </a:lnSpc>
          </a:pPr>
          <a:r>
            <a:rPr lang="en-US" dirty="0"/>
            <a:t>Example: AMZN (Sector 2, Consumer Discretionary) and MSFT (Sector 9, Technology) correlation: 0.624</a:t>
          </a:r>
        </a:p>
      </dgm:t>
    </dgm:pt>
    <dgm:pt modelId="{65E82C38-7720-D848-8E9D-C5B4ED770074}" type="parTrans" cxnId="{AB0CA2FE-E181-0A44-A976-6A8D33AAD472}">
      <dgm:prSet/>
      <dgm:spPr/>
      <dgm:t>
        <a:bodyPr/>
        <a:lstStyle/>
        <a:p>
          <a:endParaRPr lang="en-US"/>
        </a:p>
      </dgm:t>
    </dgm:pt>
    <dgm:pt modelId="{5575DD69-C410-1347-A702-A5EED89D6F80}" type="sibTrans" cxnId="{AB0CA2FE-E181-0A44-A976-6A8D33AAD472}">
      <dgm:prSet/>
      <dgm:spPr/>
      <dgm:t>
        <a:bodyPr/>
        <a:lstStyle/>
        <a:p>
          <a:endParaRPr lang="en-US"/>
        </a:p>
      </dgm:t>
    </dgm:pt>
    <dgm:pt modelId="{2832E049-0227-A840-A034-5B1EC3BCE386}">
      <dgm:prSet/>
      <dgm:spPr/>
      <dgm:t>
        <a:bodyPr/>
        <a:lstStyle/>
        <a:p>
          <a:pPr>
            <a:lnSpc>
              <a:spcPct val="100000"/>
            </a:lnSpc>
          </a:pPr>
          <a:r>
            <a:rPr lang="en-US" dirty="0"/>
            <a:t>Example: COST (Sector 3, Consumer Staples) and NVDA (Sector 9, Technology) correlation: 0.408</a:t>
          </a:r>
        </a:p>
      </dgm:t>
    </dgm:pt>
    <dgm:pt modelId="{324E5838-2B44-C246-922D-3F0665C25641}" type="parTrans" cxnId="{F40BB69E-991E-B84C-BC85-CA8E34C95B0A}">
      <dgm:prSet/>
      <dgm:spPr/>
      <dgm:t>
        <a:bodyPr/>
        <a:lstStyle/>
        <a:p>
          <a:endParaRPr lang="en-US"/>
        </a:p>
      </dgm:t>
    </dgm:pt>
    <dgm:pt modelId="{041B27E5-00CC-0543-AE32-BD6AEBB0F90A}" type="sibTrans" cxnId="{F40BB69E-991E-B84C-BC85-CA8E34C95B0A}">
      <dgm:prSet/>
      <dgm:spPr/>
      <dgm:t>
        <a:bodyPr/>
        <a:lstStyle/>
        <a:p>
          <a:endParaRPr lang="en-US"/>
        </a:p>
      </dgm:t>
    </dgm:pt>
    <dgm:pt modelId="{9401A02B-963D-C145-905A-0FB3FECB8E95}">
      <dgm:prSet/>
      <dgm:spPr/>
      <dgm:t>
        <a:bodyPr/>
        <a:lstStyle/>
        <a:p>
          <a:r>
            <a:rPr lang="en-US" b="1"/>
            <a:t>Unexpected Groupings</a:t>
          </a:r>
          <a:r>
            <a:rPr lang="en-US"/>
            <a:t> </a:t>
          </a:r>
        </a:p>
      </dgm:t>
    </dgm:pt>
    <dgm:pt modelId="{150EB793-07DC-994E-BB3F-A8877D955F42}" type="parTrans" cxnId="{182CD7C9-4E8C-BF49-9388-F81A54E39D48}">
      <dgm:prSet/>
      <dgm:spPr/>
      <dgm:t>
        <a:bodyPr/>
        <a:lstStyle/>
        <a:p>
          <a:endParaRPr lang="en-US"/>
        </a:p>
      </dgm:t>
    </dgm:pt>
    <dgm:pt modelId="{51BA489B-E023-B247-B264-103CEFEE89DC}" type="sibTrans" cxnId="{182CD7C9-4E8C-BF49-9388-F81A54E39D48}">
      <dgm:prSet/>
      <dgm:spPr/>
      <dgm:t>
        <a:bodyPr/>
        <a:lstStyle/>
        <a:p>
          <a:endParaRPr lang="en-US"/>
        </a:p>
      </dgm:t>
    </dgm:pt>
    <dgm:pt modelId="{6BADF0F6-4016-D441-BDE7-498065E776D3}">
      <dgm:prSet/>
      <dgm:spPr/>
      <dgm:t>
        <a:bodyPr/>
        <a:lstStyle/>
        <a:p>
          <a:pPr>
            <a:lnSpc>
              <a:spcPct val="100000"/>
            </a:lnSpc>
          </a:pPr>
          <a:r>
            <a:rPr lang="en-US" dirty="0"/>
            <a:t>Tech companies show high correlations across sectors Example: META (Sector 1, Communication Services) and AMZN (Sector 2, Consumer Discretionary) correlation: 0.606</a:t>
          </a:r>
        </a:p>
      </dgm:t>
    </dgm:pt>
    <dgm:pt modelId="{359CE2C7-0D7C-1B4B-8219-56C85C77F409}" type="parTrans" cxnId="{12F6D31E-BC6E-2646-B4CF-C9B5D850E8FD}">
      <dgm:prSet/>
      <dgm:spPr/>
      <dgm:t>
        <a:bodyPr/>
        <a:lstStyle/>
        <a:p>
          <a:endParaRPr lang="en-US"/>
        </a:p>
      </dgm:t>
    </dgm:pt>
    <dgm:pt modelId="{E8619D82-E79E-FC44-A725-127E9F518CD9}" type="sibTrans" cxnId="{12F6D31E-BC6E-2646-B4CF-C9B5D850E8FD}">
      <dgm:prSet/>
      <dgm:spPr/>
      <dgm:t>
        <a:bodyPr/>
        <a:lstStyle/>
        <a:p>
          <a:endParaRPr lang="en-US"/>
        </a:p>
      </dgm:t>
    </dgm:pt>
    <dgm:pt modelId="{C595723A-175D-0A4D-B876-4E137C441A5E}">
      <dgm:prSet/>
      <dgm:spPr/>
      <dgm:t>
        <a:bodyPr/>
        <a:lstStyle/>
        <a:p>
          <a:pPr>
            <a:lnSpc>
              <a:spcPct val="100000"/>
            </a:lnSpc>
          </a:pPr>
          <a:r>
            <a:rPr lang="en-US" dirty="0"/>
            <a:t>Financial sector stocks correlate moderately with various sectors Example: JPM (Sector 5, Financials) and XOM (Sector 4, Energy) correlation: 0.34</a:t>
          </a:r>
        </a:p>
      </dgm:t>
    </dgm:pt>
    <dgm:pt modelId="{E7D8072E-B280-CD4B-B2F6-E03990154EAD}" type="parTrans" cxnId="{0096A4DA-AA5A-8F41-9F1D-78E854E7B7B9}">
      <dgm:prSet/>
      <dgm:spPr/>
      <dgm:t>
        <a:bodyPr/>
        <a:lstStyle/>
        <a:p>
          <a:endParaRPr lang="en-US"/>
        </a:p>
      </dgm:t>
    </dgm:pt>
    <dgm:pt modelId="{29DA0076-E6F6-8B48-9C7A-FE0D9685B6BE}" type="sibTrans" cxnId="{0096A4DA-AA5A-8F41-9F1D-78E854E7B7B9}">
      <dgm:prSet/>
      <dgm:spPr/>
      <dgm:t>
        <a:bodyPr/>
        <a:lstStyle/>
        <a:p>
          <a:endParaRPr lang="en-US"/>
        </a:p>
      </dgm:t>
    </dgm:pt>
    <dgm:pt modelId="{3F08DFBD-A0D6-3E40-A367-CADE37313662}" type="pres">
      <dgm:prSet presAssocID="{382E84EF-AB9E-1C4B-ADA8-71EB3395789A}" presName="linear" presStyleCnt="0">
        <dgm:presLayoutVars>
          <dgm:animLvl val="lvl"/>
          <dgm:resizeHandles val="exact"/>
        </dgm:presLayoutVars>
      </dgm:prSet>
      <dgm:spPr/>
    </dgm:pt>
    <dgm:pt modelId="{4708ED6D-FBA6-0549-970B-A4AA9DE7064E}" type="pres">
      <dgm:prSet presAssocID="{C2B7A428-50F8-2346-9009-D68142009F1C}" presName="parentText" presStyleLbl="node1" presStyleIdx="0" presStyleCnt="3">
        <dgm:presLayoutVars>
          <dgm:chMax val="0"/>
          <dgm:bulletEnabled val="1"/>
        </dgm:presLayoutVars>
      </dgm:prSet>
      <dgm:spPr/>
    </dgm:pt>
    <dgm:pt modelId="{39C5975D-6ADB-DA45-BC78-C54C237E0B18}" type="pres">
      <dgm:prSet presAssocID="{C2B7A428-50F8-2346-9009-D68142009F1C}" presName="childText" presStyleLbl="revTx" presStyleIdx="0" presStyleCnt="3">
        <dgm:presLayoutVars>
          <dgm:bulletEnabled val="1"/>
        </dgm:presLayoutVars>
      </dgm:prSet>
      <dgm:spPr/>
    </dgm:pt>
    <dgm:pt modelId="{D66F2E58-9616-9749-A5C7-534989092A72}" type="pres">
      <dgm:prSet presAssocID="{5782DC3B-7859-0C42-936B-F8CBA030AEE3}" presName="parentText" presStyleLbl="node1" presStyleIdx="1" presStyleCnt="3">
        <dgm:presLayoutVars>
          <dgm:chMax val="0"/>
          <dgm:bulletEnabled val="1"/>
        </dgm:presLayoutVars>
      </dgm:prSet>
      <dgm:spPr/>
    </dgm:pt>
    <dgm:pt modelId="{A557C542-012D-7240-98FB-CF57F4495A35}" type="pres">
      <dgm:prSet presAssocID="{5782DC3B-7859-0C42-936B-F8CBA030AEE3}" presName="childText" presStyleLbl="revTx" presStyleIdx="1" presStyleCnt="3">
        <dgm:presLayoutVars>
          <dgm:bulletEnabled val="1"/>
        </dgm:presLayoutVars>
      </dgm:prSet>
      <dgm:spPr/>
    </dgm:pt>
    <dgm:pt modelId="{51F140A6-F5F5-2740-AF8C-C9E1346B57A9}" type="pres">
      <dgm:prSet presAssocID="{9401A02B-963D-C145-905A-0FB3FECB8E95}" presName="parentText" presStyleLbl="node1" presStyleIdx="2" presStyleCnt="3">
        <dgm:presLayoutVars>
          <dgm:chMax val="0"/>
          <dgm:bulletEnabled val="1"/>
        </dgm:presLayoutVars>
      </dgm:prSet>
      <dgm:spPr/>
    </dgm:pt>
    <dgm:pt modelId="{A4D611A5-DE43-2249-A0E9-D65656E74F7E}" type="pres">
      <dgm:prSet presAssocID="{9401A02B-963D-C145-905A-0FB3FECB8E95}" presName="childText" presStyleLbl="revTx" presStyleIdx="2" presStyleCnt="3">
        <dgm:presLayoutVars>
          <dgm:bulletEnabled val="1"/>
        </dgm:presLayoutVars>
      </dgm:prSet>
      <dgm:spPr/>
    </dgm:pt>
  </dgm:ptLst>
  <dgm:cxnLst>
    <dgm:cxn modelId="{CE750402-FD0B-6648-94E4-DCDAE8C23791}" type="presOf" srcId="{2832E049-0227-A840-A034-5B1EC3BCE386}" destId="{A557C542-012D-7240-98FB-CF57F4495A35}" srcOrd="0" destOrd="2" presId="urn:microsoft.com/office/officeart/2005/8/layout/vList2"/>
    <dgm:cxn modelId="{391E7303-2919-9443-91A9-A61FEC09F470}" type="presOf" srcId="{9401A02B-963D-C145-905A-0FB3FECB8E95}" destId="{51F140A6-F5F5-2740-AF8C-C9E1346B57A9}" srcOrd="0" destOrd="0" presId="urn:microsoft.com/office/officeart/2005/8/layout/vList2"/>
    <dgm:cxn modelId="{B30B1A05-548A-DD4F-83BD-36A868C70A5E}" type="presOf" srcId="{67E138BF-C588-9547-9E89-65639E6DA8C6}" destId="{A557C542-012D-7240-98FB-CF57F4495A35}" srcOrd="0" destOrd="0" presId="urn:microsoft.com/office/officeart/2005/8/layout/vList2"/>
    <dgm:cxn modelId="{DF03DB14-A09D-8944-960D-7E788BF50019}" srcId="{C2B7A428-50F8-2346-9009-D68142009F1C}" destId="{B5FBECAD-335D-3C48-B97D-297E8708AC75}" srcOrd="0" destOrd="0" parTransId="{8CD7F30A-AC15-C840-A66E-C79184D83ED3}" sibTransId="{47712479-BDEA-5443-9B15-F28F12D80D03}"/>
    <dgm:cxn modelId="{12F6D31E-BC6E-2646-B4CF-C9B5D850E8FD}" srcId="{9401A02B-963D-C145-905A-0FB3FECB8E95}" destId="{6BADF0F6-4016-D441-BDE7-498065E776D3}" srcOrd="0" destOrd="0" parTransId="{359CE2C7-0D7C-1B4B-8219-56C85C77F409}" sibTransId="{E8619D82-E79E-FC44-A725-127E9F518CD9}"/>
    <dgm:cxn modelId="{5A38E030-B020-A544-A711-82FBA1F4C023}" srcId="{C2B7A428-50F8-2346-9009-D68142009F1C}" destId="{05A73BF2-A3F7-4C4C-B669-5B169EE75678}" srcOrd="2" destOrd="0" parTransId="{BB895DD3-9F43-0E41-A726-0FAF0FD4B931}" sibTransId="{52A8968F-72B2-884C-AB81-9D86BE4CE533}"/>
    <dgm:cxn modelId="{86702831-CEDF-354B-9620-E20F4170DB89}" type="presOf" srcId="{C3A42ED9-CC72-AA4B-AB75-D89D6EBD4CF6}" destId="{A557C542-012D-7240-98FB-CF57F4495A35}" srcOrd="0" destOrd="1" presId="urn:microsoft.com/office/officeart/2005/8/layout/vList2"/>
    <dgm:cxn modelId="{A0A2EB38-EEF3-6046-ABFE-B09C56A6FD5E}" srcId="{382E84EF-AB9E-1C4B-ADA8-71EB3395789A}" destId="{C2B7A428-50F8-2346-9009-D68142009F1C}" srcOrd="0" destOrd="0" parTransId="{C97A3FC6-0B90-8B44-AE26-F265E747405E}" sibTransId="{61C0BB94-08B6-084A-9E8F-67C7AAB9F84E}"/>
    <dgm:cxn modelId="{95B7C442-A4A8-4C47-A74C-0B7FCF19C64C}" type="presOf" srcId="{C2B7A428-50F8-2346-9009-D68142009F1C}" destId="{4708ED6D-FBA6-0549-970B-A4AA9DE7064E}" srcOrd="0" destOrd="0" presId="urn:microsoft.com/office/officeart/2005/8/layout/vList2"/>
    <dgm:cxn modelId="{72D99548-AF5B-184A-96EA-6B41466A4183}" type="presOf" srcId="{B5FBECAD-335D-3C48-B97D-297E8708AC75}" destId="{39C5975D-6ADB-DA45-BC78-C54C237E0B18}" srcOrd="0" destOrd="0" presId="urn:microsoft.com/office/officeart/2005/8/layout/vList2"/>
    <dgm:cxn modelId="{5C2D8651-3D17-EE48-955D-0026124359ED}" type="presOf" srcId="{C595723A-175D-0A4D-B876-4E137C441A5E}" destId="{A4D611A5-DE43-2249-A0E9-D65656E74F7E}" srcOrd="0" destOrd="1" presId="urn:microsoft.com/office/officeart/2005/8/layout/vList2"/>
    <dgm:cxn modelId="{71D27254-AFC5-6F41-A313-6BE5BD2E984C}" type="presOf" srcId="{5782DC3B-7859-0C42-936B-F8CBA030AEE3}" destId="{D66F2E58-9616-9749-A5C7-534989092A72}" srcOrd="0" destOrd="0" presId="urn:microsoft.com/office/officeart/2005/8/layout/vList2"/>
    <dgm:cxn modelId="{DACE2C64-A156-0845-9B20-53F66707EF26}" srcId="{382E84EF-AB9E-1C4B-ADA8-71EB3395789A}" destId="{5782DC3B-7859-0C42-936B-F8CBA030AEE3}" srcOrd="1" destOrd="0" parTransId="{A7FED3C1-10A5-DB43-95E6-066AB6189FB7}" sibTransId="{E8498A1E-739B-DD49-B57B-57932739EBCE}"/>
    <dgm:cxn modelId="{8E128386-5509-C847-BED0-DDF7DF4A76A7}" type="presOf" srcId="{382E84EF-AB9E-1C4B-ADA8-71EB3395789A}" destId="{3F08DFBD-A0D6-3E40-A367-CADE37313662}" srcOrd="0" destOrd="0" presId="urn:microsoft.com/office/officeart/2005/8/layout/vList2"/>
    <dgm:cxn modelId="{F9043793-B726-8847-8825-31DDB7BA4718}" srcId="{C2B7A428-50F8-2346-9009-D68142009F1C}" destId="{460427F6-6CDD-1A4A-8DCE-8D469379A33C}" srcOrd="1" destOrd="0" parTransId="{060C689C-445D-2F44-9A4D-69D930EAF1D0}" sibTransId="{311D6639-4939-3D46-9E5C-452C940D8D55}"/>
    <dgm:cxn modelId="{F40BB69E-991E-B84C-BC85-CA8E34C95B0A}" srcId="{5782DC3B-7859-0C42-936B-F8CBA030AEE3}" destId="{2832E049-0227-A840-A034-5B1EC3BCE386}" srcOrd="2" destOrd="0" parTransId="{324E5838-2B44-C246-922D-3F0665C25641}" sibTransId="{041B27E5-00CC-0543-AE32-BD6AEBB0F90A}"/>
    <dgm:cxn modelId="{F5EF05AC-F6F7-6A4B-9519-B2C5F8E5D122}" srcId="{C2B7A428-50F8-2346-9009-D68142009F1C}" destId="{68B45351-CA32-7A4A-8E5C-37908B64605A}" srcOrd="3" destOrd="0" parTransId="{EF8A8F0C-E60A-A841-A0D9-F742C30798D0}" sibTransId="{F4833EF1-58AB-F04D-B648-21F4E637B8F3}"/>
    <dgm:cxn modelId="{1638EFAE-2793-9C4D-ACC1-B16ADCBB19F2}" type="presOf" srcId="{68B45351-CA32-7A4A-8E5C-37908B64605A}" destId="{39C5975D-6ADB-DA45-BC78-C54C237E0B18}" srcOrd="0" destOrd="3" presId="urn:microsoft.com/office/officeart/2005/8/layout/vList2"/>
    <dgm:cxn modelId="{84DAF6BC-64A0-D246-9754-C8CF68171555}" srcId="{5782DC3B-7859-0C42-936B-F8CBA030AEE3}" destId="{67E138BF-C588-9547-9E89-65639E6DA8C6}" srcOrd="0" destOrd="0" parTransId="{5B8AAA8E-381F-754F-B816-BF9442A74E7E}" sibTransId="{1C379D19-6BB1-9847-B3EF-FA9CC4A5953E}"/>
    <dgm:cxn modelId="{BDFE21C0-DACB-5441-A08A-6F678B366102}" type="presOf" srcId="{05A73BF2-A3F7-4C4C-B669-5B169EE75678}" destId="{39C5975D-6ADB-DA45-BC78-C54C237E0B18}" srcOrd="0" destOrd="2" presId="urn:microsoft.com/office/officeart/2005/8/layout/vList2"/>
    <dgm:cxn modelId="{D14E69C3-AB8A-8D4A-AABD-7E6111D04B26}" type="presOf" srcId="{460427F6-6CDD-1A4A-8DCE-8D469379A33C}" destId="{39C5975D-6ADB-DA45-BC78-C54C237E0B18}" srcOrd="0" destOrd="1" presId="urn:microsoft.com/office/officeart/2005/8/layout/vList2"/>
    <dgm:cxn modelId="{C8FA90C9-2678-4143-933D-299EFC47AD21}" type="presOf" srcId="{6BADF0F6-4016-D441-BDE7-498065E776D3}" destId="{A4D611A5-DE43-2249-A0E9-D65656E74F7E}" srcOrd="0" destOrd="0" presId="urn:microsoft.com/office/officeart/2005/8/layout/vList2"/>
    <dgm:cxn modelId="{182CD7C9-4E8C-BF49-9388-F81A54E39D48}" srcId="{382E84EF-AB9E-1C4B-ADA8-71EB3395789A}" destId="{9401A02B-963D-C145-905A-0FB3FECB8E95}" srcOrd="2" destOrd="0" parTransId="{150EB793-07DC-994E-BB3F-A8877D955F42}" sibTransId="{51BA489B-E023-B247-B264-103CEFEE89DC}"/>
    <dgm:cxn modelId="{0096A4DA-AA5A-8F41-9F1D-78E854E7B7B9}" srcId="{9401A02B-963D-C145-905A-0FB3FECB8E95}" destId="{C595723A-175D-0A4D-B876-4E137C441A5E}" srcOrd="1" destOrd="0" parTransId="{E7D8072E-B280-CD4B-B2F6-E03990154EAD}" sibTransId="{29DA0076-E6F6-8B48-9C7A-FE0D9685B6BE}"/>
    <dgm:cxn modelId="{AB0CA2FE-E181-0A44-A976-6A8D33AAD472}" srcId="{5782DC3B-7859-0C42-936B-F8CBA030AEE3}" destId="{C3A42ED9-CC72-AA4B-AB75-D89D6EBD4CF6}" srcOrd="1" destOrd="0" parTransId="{65E82C38-7720-D848-8E9D-C5B4ED770074}" sibTransId="{5575DD69-C410-1347-A702-A5EED89D6F80}"/>
    <dgm:cxn modelId="{FA2E4EF3-D324-E94D-A07A-C81877B36D9B}" type="presParOf" srcId="{3F08DFBD-A0D6-3E40-A367-CADE37313662}" destId="{4708ED6D-FBA6-0549-970B-A4AA9DE7064E}" srcOrd="0" destOrd="0" presId="urn:microsoft.com/office/officeart/2005/8/layout/vList2"/>
    <dgm:cxn modelId="{7ECB4834-E036-A84F-944E-9263DECBF219}" type="presParOf" srcId="{3F08DFBD-A0D6-3E40-A367-CADE37313662}" destId="{39C5975D-6ADB-DA45-BC78-C54C237E0B18}" srcOrd="1" destOrd="0" presId="urn:microsoft.com/office/officeart/2005/8/layout/vList2"/>
    <dgm:cxn modelId="{93966D5D-8B3D-C64F-8A24-C906CFCB17FC}" type="presParOf" srcId="{3F08DFBD-A0D6-3E40-A367-CADE37313662}" destId="{D66F2E58-9616-9749-A5C7-534989092A72}" srcOrd="2" destOrd="0" presId="urn:microsoft.com/office/officeart/2005/8/layout/vList2"/>
    <dgm:cxn modelId="{E8AFBAEE-A75A-0041-8E9C-C7AB0735C4CB}" type="presParOf" srcId="{3F08DFBD-A0D6-3E40-A367-CADE37313662}" destId="{A557C542-012D-7240-98FB-CF57F4495A35}" srcOrd="3" destOrd="0" presId="urn:microsoft.com/office/officeart/2005/8/layout/vList2"/>
    <dgm:cxn modelId="{2ED74C22-94DB-CE4B-9249-F2C8C048EBC3}" type="presParOf" srcId="{3F08DFBD-A0D6-3E40-A367-CADE37313662}" destId="{51F140A6-F5F5-2740-AF8C-C9E1346B57A9}" srcOrd="4" destOrd="0" presId="urn:microsoft.com/office/officeart/2005/8/layout/vList2"/>
    <dgm:cxn modelId="{5E177E18-3367-914A-9E1C-18D0D118DC19}" type="presParOf" srcId="{3F08DFBD-A0D6-3E40-A367-CADE37313662}" destId="{A4D611A5-DE43-2249-A0E9-D65656E74F7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469F3FD-8E2D-A040-AD3C-4CC1927FAF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C36A9E4-76DC-C34C-A4C1-027498110574}">
      <dgm:prSet/>
      <dgm:spPr/>
      <dgm:t>
        <a:bodyPr/>
        <a:lstStyle/>
        <a:p>
          <a:r>
            <a:rPr lang="en-US" b="1"/>
            <a:t>Implications for Hypothesis</a:t>
          </a:r>
          <a:endParaRPr lang="en-US"/>
        </a:p>
      </dgm:t>
    </dgm:pt>
    <dgm:pt modelId="{89757912-EA62-1348-B493-6A2F2ECD7F7E}" type="parTrans" cxnId="{83468206-B58F-8146-BAD6-E17E595E5F56}">
      <dgm:prSet/>
      <dgm:spPr/>
      <dgm:t>
        <a:bodyPr/>
        <a:lstStyle/>
        <a:p>
          <a:endParaRPr lang="en-US"/>
        </a:p>
      </dgm:t>
    </dgm:pt>
    <dgm:pt modelId="{C57B2BCE-DEF8-E042-8118-B5E3B31F35D4}" type="sibTrans" cxnId="{83468206-B58F-8146-BAD6-E17E595E5F56}">
      <dgm:prSet/>
      <dgm:spPr/>
      <dgm:t>
        <a:bodyPr/>
        <a:lstStyle/>
        <a:p>
          <a:endParaRPr lang="en-US"/>
        </a:p>
      </dgm:t>
    </dgm:pt>
    <dgm:pt modelId="{7A5C9053-6BD6-B94F-8B86-D97B4CA3BBC2}">
      <dgm:prSet/>
      <dgm:spPr/>
      <dgm:t>
        <a:bodyPr/>
        <a:lstStyle/>
        <a:p>
          <a:r>
            <a:rPr lang="en-US" b="1" dirty="0"/>
            <a:t>Sector Influence Confirmed</a:t>
          </a:r>
          <a:r>
            <a:rPr lang="en-US" dirty="0"/>
            <a:t> </a:t>
          </a:r>
        </a:p>
      </dgm:t>
    </dgm:pt>
    <dgm:pt modelId="{A6528093-896A-B74A-8F4B-EB0017554058}" type="parTrans" cxnId="{1A9EC19A-79B5-E040-9846-AF21495EA63C}">
      <dgm:prSet/>
      <dgm:spPr/>
      <dgm:t>
        <a:bodyPr/>
        <a:lstStyle/>
        <a:p>
          <a:endParaRPr lang="en-US"/>
        </a:p>
      </dgm:t>
    </dgm:pt>
    <dgm:pt modelId="{6D817CA6-6F3B-1E41-B895-789BD85AA4BF}" type="sibTrans" cxnId="{1A9EC19A-79B5-E040-9846-AF21495EA63C}">
      <dgm:prSet/>
      <dgm:spPr/>
      <dgm:t>
        <a:bodyPr/>
        <a:lstStyle/>
        <a:p>
          <a:endParaRPr lang="en-US"/>
        </a:p>
      </dgm:t>
    </dgm:pt>
    <dgm:pt modelId="{7C801934-5D07-754F-AFBB-957DE92A547A}">
      <dgm:prSet/>
      <dgm:spPr/>
      <dgm:t>
        <a:bodyPr/>
        <a:lstStyle/>
        <a:p>
          <a:r>
            <a:rPr lang="en-US" dirty="0"/>
            <a:t>Higher intra-sector correlations support traditional sector-based analysis</a:t>
          </a:r>
        </a:p>
      </dgm:t>
    </dgm:pt>
    <dgm:pt modelId="{ECB0BB3A-4B5C-8249-B7AA-03E73A6B2707}" type="parTrans" cxnId="{9E114565-D233-234A-8843-DBE22DD814BC}">
      <dgm:prSet/>
      <dgm:spPr/>
      <dgm:t>
        <a:bodyPr/>
        <a:lstStyle/>
        <a:p>
          <a:endParaRPr lang="en-US"/>
        </a:p>
      </dgm:t>
    </dgm:pt>
    <dgm:pt modelId="{B5749462-9155-6442-B107-DDA1E11A2B0F}" type="sibTrans" cxnId="{9E114565-D233-234A-8843-DBE22DD814BC}">
      <dgm:prSet/>
      <dgm:spPr/>
      <dgm:t>
        <a:bodyPr/>
        <a:lstStyle/>
        <a:p>
          <a:endParaRPr lang="en-US"/>
        </a:p>
      </dgm:t>
    </dgm:pt>
    <dgm:pt modelId="{CEB934AB-5106-5341-B1FA-3D9D53328EE7}">
      <dgm:prSet/>
      <dgm:spPr/>
      <dgm:t>
        <a:bodyPr/>
        <a:lstStyle/>
        <a:p>
          <a:r>
            <a:rPr lang="en-US"/>
            <a:t>Example: V and MA (both Sector 5, Financials) correlation: 0.778</a:t>
          </a:r>
        </a:p>
      </dgm:t>
    </dgm:pt>
    <dgm:pt modelId="{C3A9441B-2054-5E4D-A299-03BFE9B33EA6}" type="parTrans" cxnId="{41E3830A-BD7A-8E4B-A40A-B5007C79FEB2}">
      <dgm:prSet/>
      <dgm:spPr/>
      <dgm:t>
        <a:bodyPr/>
        <a:lstStyle/>
        <a:p>
          <a:endParaRPr lang="en-US"/>
        </a:p>
      </dgm:t>
    </dgm:pt>
    <dgm:pt modelId="{5184D530-4F0A-9940-AF45-D7DF9234E8DA}" type="sibTrans" cxnId="{41E3830A-BD7A-8E4B-A40A-B5007C79FEB2}">
      <dgm:prSet/>
      <dgm:spPr/>
      <dgm:t>
        <a:bodyPr/>
        <a:lstStyle/>
        <a:p>
          <a:endParaRPr lang="en-US"/>
        </a:p>
      </dgm:t>
    </dgm:pt>
    <dgm:pt modelId="{D7E8F1C8-04A1-D34A-8FB6-FB48F10D4441}">
      <dgm:prSet/>
      <dgm:spPr/>
      <dgm:t>
        <a:bodyPr/>
        <a:lstStyle/>
        <a:p>
          <a:r>
            <a:rPr lang="en-US" b="1"/>
            <a:t>Evidence of Cross-Sector Synergies</a:t>
          </a:r>
          <a:r>
            <a:rPr lang="en-US"/>
            <a:t> </a:t>
          </a:r>
        </a:p>
      </dgm:t>
    </dgm:pt>
    <dgm:pt modelId="{E9AC9C3E-CCCE-3544-8283-431480ED4395}" type="parTrans" cxnId="{1A006624-F104-E544-8BA2-2C96B15057BE}">
      <dgm:prSet/>
      <dgm:spPr/>
      <dgm:t>
        <a:bodyPr/>
        <a:lstStyle/>
        <a:p>
          <a:endParaRPr lang="en-US"/>
        </a:p>
      </dgm:t>
    </dgm:pt>
    <dgm:pt modelId="{6D357E9C-0B91-5E4A-BB52-3C4236C4EE04}" type="sibTrans" cxnId="{1A006624-F104-E544-8BA2-2C96B15057BE}">
      <dgm:prSet/>
      <dgm:spPr/>
      <dgm:t>
        <a:bodyPr/>
        <a:lstStyle/>
        <a:p>
          <a:endParaRPr lang="en-US"/>
        </a:p>
      </dgm:t>
    </dgm:pt>
    <dgm:pt modelId="{2FB9204D-138C-9642-9A67-03818753DBBA}">
      <dgm:prSet/>
      <dgm:spPr/>
      <dgm:t>
        <a:bodyPr/>
        <a:lstStyle/>
        <a:p>
          <a:r>
            <a:rPr lang="en-US" dirty="0"/>
            <a:t>Strong correlations between certain stocks from different sectors suggest the existence of non-sector-based groups</a:t>
          </a:r>
        </a:p>
      </dgm:t>
    </dgm:pt>
    <dgm:pt modelId="{7A4EB353-47AD-5044-9410-D934FF735009}" type="parTrans" cxnId="{F623A61A-9B7C-D748-AE22-4F85290FC2BD}">
      <dgm:prSet/>
      <dgm:spPr/>
      <dgm:t>
        <a:bodyPr/>
        <a:lstStyle/>
        <a:p>
          <a:endParaRPr lang="en-US"/>
        </a:p>
      </dgm:t>
    </dgm:pt>
    <dgm:pt modelId="{2DB4BCBD-6E09-9444-BB01-BDE0C7C2C501}" type="sibTrans" cxnId="{F623A61A-9B7C-D748-AE22-4F85290FC2BD}">
      <dgm:prSet/>
      <dgm:spPr/>
      <dgm:t>
        <a:bodyPr/>
        <a:lstStyle/>
        <a:p>
          <a:endParaRPr lang="en-US"/>
        </a:p>
      </dgm:t>
    </dgm:pt>
    <dgm:pt modelId="{5944F437-842D-C647-AB98-6B06C4A411EE}">
      <dgm:prSet/>
      <dgm:spPr/>
      <dgm:t>
        <a:bodyPr/>
        <a:lstStyle/>
        <a:p>
          <a:r>
            <a:rPr lang="en-US" dirty="0"/>
            <a:t>Example: AMZN (</a:t>
          </a:r>
          <a:r>
            <a:rPr lang="en-US" b="0" i="0" u="none" dirty="0"/>
            <a:t>Consumer Cyclical</a:t>
          </a:r>
          <a:r>
            <a:rPr lang="en-US" dirty="0"/>
            <a:t>), GOOG (</a:t>
          </a:r>
          <a:r>
            <a:rPr lang="en-US" b="0" i="0" u="none" dirty="0"/>
            <a:t>Communication Services</a:t>
          </a:r>
          <a:r>
            <a:rPr lang="en-US" dirty="0"/>
            <a:t>), and MSFT (Technology) all have correlations &gt; 0.5 with each other</a:t>
          </a:r>
        </a:p>
      </dgm:t>
    </dgm:pt>
    <dgm:pt modelId="{7B457D10-09DF-314F-B0B7-6A3BCAADC686}" type="parTrans" cxnId="{D27EED32-4A78-C040-82F1-802F6B26389B}">
      <dgm:prSet/>
      <dgm:spPr/>
      <dgm:t>
        <a:bodyPr/>
        <a:lstStyle/>
        <a:p>
          <a:endParaRPr lang="en-US"/>
        </a:p>
      </dgm:t>
    </dgm:pt>
    <dgm:pt modelId="{C1EEEE78-43B0-9840-B319-EBEC09C29F77}" type="sibTrans" cxnId="{D27EED32-4A78-C040-82F1-802F6B26389B}">
      <dgm:prSet/>
      <dgm:spPr/>
      <dgm:t>
        <a:bodyPr/>
        <a:lstStyle/>
        <a:p>
          <a:endParaRPr lang="en-US"/>
        </a:p>
      </dgm:t>
    </dgm:pt>
    <dgm:pt modelId="{25F11DFE-CB3D-1A49-BC08-160C2927C2ED}">
      <dgm:prSet/>
      <dgm:spPr/>
      <dgm:t>
        <a:bodyPr/>
        <a:lstStyle/>
        <a:p>
          <a:r>
            <a:rPr lang="en-US" b="1"/>
            <a:t>Complex Market Dynamics</a:t>
          </a:r>
          <a:r>
            <a:rPr lang="en-US"/>
            <a:t> </a:t>
          </a:r>
        </a:p>
      </dgm:t>
    </dgm:pt>
    <dgm:pt modelId="{2BCB4511-9672-D54B-83A4-BE5320F7A8F2}" type="parTrans" cxnId="{9BAB4A1F-371B-1C4B-BC6E-BEF5BCF159F7}">
      <dgm:prSet/>
      <dgm:spPr/>
      <dgm:t>
        <a:bodyPr/>
        <a:lstStyle/>
        <a:p>
          <a:endParaRPr lang="en-US"/>
        </a:p>
      </dgm:t>
    </dgm:pt>
    <dgm:pt modelId="{B8BA0549-4A25-B84D-B4A6-2D4A5E795348}" type="sibTrans" cxnId="{9BAB4A1F-371B-1C4B-BC6E-BEF5BCF159F7}">
      <dgm:prSet/>
      <dgm:spPr/>
      <dgm:t>
        <a:bodyPr/>
        <a:lstStyle/>
        <a:p>
          <a:endParaRPr lang="en-US"/>
        </a:p>
      </dgm:t>
    </dgm:pt>
    <dgm:pt modelId="{4A57BD86-214C-FA49-90AA-79FA17021805}">
      <dgm:prSet/>
      <dgm:spPr/>
      <dgm:t>
        <a:bodyPr/>
        <a:lstStyle/>
        <a:p>
          <a:r>
            <a:rPr lang="en-US" dirty="0"/>
            <a:t>Findings indicate that stock movements are influenced by factors beyond simple sector categorization</a:t>
          </a:r>
        </a:p>
      </dgm:t>
    </dgm:pt>
    <dgm:pt modelId="{B709F051-736C-5144-A06F-33C599E55BF8}" type="parTrans" cxnId="{270B3E58-2958-6646-95B6-0F5BF274BE80}">
      <dgm:prSet/>
      <dgm:spPr/>
      <dgm:t>
        <a:bodyPr/>
        <a:lstStyle/>
        <a:p>
          <a:endParaRPr lang="en-US"/>
        </a:p>
      </dgm:t>
    </dgm:pt>
    <dgm:pt modelId="{90C23AE7-DD37-194D-9594-A2451BAC4940}" type="sibTrans" cxnId="{270B3E58-2958-6646-95B6-0F5BF274BE80}">
      <dgm:prSet/>
      <dgm:spPr/>
      <dgm:t>
        <a:bodyPr/>
        <a:lstStyle/>
        <a:p>
          <a:endParaRPr lang="en-US"/>
        </a:p>
      </dgm:t>
    </dgm:pt>
    <dgm:pt modelId="{11535009-CEAE-5946-AF94-0070A0C7DFEB}">
      <dgm:prSet/>
      <dgm:spPr/>
      <dgm:t>
        <a:bodyPr/>
        <a:lstStyle/>
        <a:p>
          <a:r>
            <a:rPr lang="en-US" dirty="0"/>
            <a:t>Example: TSLA (Sector 2, Consumer Discretionary) shows varied correlations across sectors, from 0.404 with AVGO (Semiconductor/Technology) to -0.082 with PG (Sector 3)</a:t>
          </a:r>
        </a:p>
      </dgm:t>
    </dgm:pt>
    <dgm:pt modelId="{7889248C-4DA2-0848-8D73-E004AC2A101A}" type="parTrans" cxnId="{776DC821-6D75-3C4B-B1EA-EBDF1758735F}">
      <dgm:prSet/>
      <dgm:spPr/>
      <dgm:t>
        <a:bodyPr/>
        <a:lstStyle/>
        <a:p>
          <a:endParaRPr lang="en-US"/>
        </a:p>
      </dgm:t>
    </dgm:pt>
    <dgm:pt modelId="{D930101C-4363-1946-B17D-AF9F12BDEEF8}" type="sibTrans" cxnId="{776DC821-6D75-3C4B-B1EA-EBDF1758735F}">
      <dgm:prSet/>
      <dgm:spPr/>
      <dgm:t>
        <a:bodyPr/>
        <a:lstStyle/>
        <a:p>
          <a:endParaRPr lang="en-US"/>
        </a:p>
      </dgm:t>
    </dgm:pt>
    <dgm:pt modelId="{49DD7DDE-B4E6-CD44-A4E5-A51825394B19}">
      <dgm:prSet/>
      <dgm:spPr/>
      <dgm:t>
        <a:bodyPr/>
        <a:lstStyle/>
        <a:p>
          <a:r>
            <a:rPr lang="en-US" b="1"/>
            <a:t>Further Exploration Needed</a:t>
          </a:r>
          <a:r>
            <a:rPr lang="en-US"/>
            <a:t> </a:t>
          </a:r>
        </a:p>
      </dgm:t>
    </dgm:pt>
    <dgm:pt modelId="{F57C32E3-4CF8-FD49-97A1-36F5D464F340}" type="parTrans" cxnId="{28F432EE-E112-6D45-BFEC-578822E68033}">
      <dgm:prSet/>
      <dgm:spPr/>
      <dgm:t>
        <a:bodyPr/>
        <a:lstStyle/>
        <a:p>
          <a:endParaRPr lang="en-US"/>
        </a:p>
      </dgm:t>
    </dgm:pt>
    <dgm:pt modelId="{829CE330-8980-4D45-BFCD-350D776A51B2}" type="sibTrans" cxnId="{28F432EE-E112-6D45-BFEC-578822E68033}">
      <dgm:prSet/>
      <dgm:spPr/>
      <dgm:t>
        <a:bodyPr/>
        <a:lstStyle/>
        <a:p>
          <a:endParaRPr lang="en-US"/>
        </a:p>
      </dgm:t>
    </dgm:pt>
    <dgm:pt modelId="{E4CDECAD-3A1B-CC43-8E4A-5FC4A8B71667}">
      <dgm:prSet/>
      <dgm:spPr/>
      <dgm:t>
        <a:bodyPr/>
        <a:lstStyle/>
        <a:p>
          <a:r>
            <a:rPr lang="en-US" dirty="0"/>
            <a:t>Cluster analysis or network analysis could reveal more nuanced groupings</a:t>
          </a:r>
        </a:p>
      </dgm:t>
    </dgm:pt>
    <dgm:pt modelId="{BB0033C6-F463-8942-BC55-6D3E2BC6A844}" type="parTrans" cxnId="{7158B922-B243-DA42-BF3A-486ACF8D3BC4}">
      <dgm:prSet/>
      <dgm:spPr/>
      <dgm:t>
        <a:bodyPr/>
        <a:lstStyle/>
        <a:p>
          <a:endParaRPr lang="en-US"/>
        </a:p>
      </dgm:t>
    </dgm:pt>
    <dgm:pt modelId="{B344DEFC-B60C-F346-B28B-1918606829D5}" type="sibTrans" cxnId="{7158B922-B243-DA42-BF3A-486ACF8D3BC4}">
      <dgm:prSet/>
      <dgm:spPr/>
      <dgm:t>
        <a:bodyPr/>
        <a:lstStyle/>
        <a:p>
          <a:endParaRPr lang="en-US"/>
        </a:p>
      </dgm:t>
    </dgm:pt>
    <dgm:pt modelId="{308528D2-F7EF-B948-BFF1-FC797EE95644}">
      <dgm:prSet/>
      <dgm:spPr/>
      <dgm:t>
        <a:bodyPr/>
        <a:lstStyle/>
        <a:p>
          <a:r>
            <a:rPr lang="en-US" dirty="0"/>
            <a:t>Investigation into common factors driving cross-sector correlations (e.g., growth characteristics, market cap, global exposure)</a:t>
          </a:r>
        </a:p>
      </dgm:t>
    </dgm:pt>
    <dgm:pt modelId="{FBF5033C-2C29-8440-A048-B66DAB963442}" type="parTrans" cxnId="{BED82454-B1C1-F34A-9FB6-46A2A6A89876}">
      <dgm:prSet/>
      <dgm:spPr/>
      <dgm:t>
        <a:bodyPr/>
        <a:lstStyle/>
        <a:p>
          <a:endParaRPr lang="en-US"/>
        </a:p>
      </dgm:t>
    </dgm:pt>
    <dgm:pt modelId="{5A0322C3-1FAD-7342-ABAA-713B92D9D514}" type="sibTrans" cxnId="{BED82454-B1C1-F34A-9FB6-46A2A6A89876}">
      <dgm:prSet/>
      <dgm:spPr/>
      <dgm:t>
        <a:bodyPr/>
        <a:lstStyle/>
        <a:p>
          <a:endParaRPr lang="en-US"/>
        </a:p>
      </dgm:t>
    </dgm:pt>
    <dgm:pt modelId="{1BE43EE0-B777-C74C-9D6C-EFC360D247AF}">
      <dgm:prSet/>
      <dgm:spPr/>
      <dgm:t>
        <a:bodyPr/>
        <a:lstStyle/>
        <a:p>
          <a:r>
            <a:rPr lang="en-US" dirty="0"/>
            <a:t>Example: COSTCO (Consumer Staples) correlates relatively highly (0.408) with tech stocks like MSFT and NVDA</a:t>
          </a:r>
        </a:p>
      </dgm:t>
    </dgm:pt>
    <dgm:pt modelId="{2858A7C8-6927-CF4C-84A0-ED7B70C2CBE1}" type="parTrans" cxnId="{1FCB92EE-E010-7945-A6C0-AB5A7C5D83E7}">
      <dgm:prSet/>
      <dgm:spPr/>
      <dgm:t>
        <a:bodyPr/>
        <a:lstStyle/>
        <a:p>
          <a:endParaRPr lang="en-US"/>
        </a:p>
      </dgm:t>
    </dgm:pt>
    <dgm:pt modelId="{D11D5854-662F-184F-9FCE-396E75E355ED}" type="sibTrans" cxnId="{1FCB92EE-E010-7945-A6C0-AB5A7C5D83E7}">
      <dgm:prSet/>
      <dgm:spPr/>
      <dgm:t>
        <a:bodyPr/>
        <a:lstStyle/>
        <a:p>
          <a:endParaRPr lang="en-US"/>
        </a:p>
      </dgm:t>
    </dgm:pt>
    <dgm:pt modelId="{F3BBBC62-A402-6448-A449-273C44DC0DB6}" type="pres">
      <dgm:prSet presAssocID="{1469F3FD-8E2D-A040-AD3C-4CC1927FAFFD}" presName="linear" presStyleCnt="0">
        <dgm:presLayoutVars>
          <dgm:animLvl val="lvl"/>
          <dgm:resizeHandles val="exact"/>
        </dgm:presLayoutVars>
      </dgm:prSet>
      <dgm:spPr/>
    </dgm:pt>
    <dgm:pt modelId="{89AE06AB-6683-7444-9400-4F04907E4574}" type="pres">
      <dgm:prSet presAssocID="{6C36A9E4-76DC-C34C-A4C1-027498110574}" presName="parentText" presStyleLbl="node1" presStyleIdx="0" presStyleCnt="5">
        <dgm:presLayoutVars>
          <dgm:chMax val="0"/>
          <dgm:bulletEnabled val="1"/>
        </dgm:presLayoutVars>
      </dgm:prSet>
      <dgm:spPr/>
    </dgm:pt>
    <dgm:pt modelId="{B50E5CCD-B26E-484B-9BA1-1D49661553EA}" type="pres">
      <dgm:prSet presAssocID="{C57B2BCE-DEF8-E042-8118-B5E3B31F35D4}" presName="spacer" presStyleCnt="0"/>
      <dgm:spPr/>
    </dgm:pt>
    <dgm:pt modelId="{91142BE7-36CA-5A4A-8F96-8FD22E379301}" type="pres">
      <dgm:prSet presAssocID="{7A5C9053-6BD6-B94F-8B86-D97B4CA3BBC2}" presName="parentText" presStyleLbl="node1" presStyleIdx="1" presStyleCnt="5">
        <dgm:presLayoutVars>
          <dgm:chMax val="0"/>
          <dgm:bulletEnabled val="1"/>
        </dgm:presLayoutVars>
      </dgm:prSet>
      <dgm:spPr/>
    </dgm:pt>
    <dgm:pt modelId="{5678C765-2A7E-B74D-8D04-7E02C24DFFD8}" type="pres">
      <dgm:prSet presAssocID="{7A5C9053-6BD6-B94F-8B86-D97B4CA3BBC2}" presName="childText" presStyleLbl="revTx" presStyleIdx="0" presStyleCnt="4">
        <dgm:presLayoutVars>
          <dgm:bulletEnabled val="1"/>
        </dgm:presLayoutVars>
      </dgm:prSet>
      <dgm:spPr/>
    </dgm:pt>
    <dgm:pt modelId="{4949D180-EAE4-D44B-B587-157699B7139E}" type="pres">
      <dgm:prSet presAssocID="{D7E8F1C8-04A1-D34A-8FB6-FB48F10D4441}" presName="parentText" presStyleLbl="node1" presStyleIdx="2" presStyleCnt="5">
        <dgm:presLayoutVars>
          <dgm:chMax val="0"/>
          <dgm:bulletEnabled val="1"/>
        </dgm:presLayoutVars>
      </dgm:prSet>
      <dgm:spPr/>
    </dgm:pt>
    <dgm:pt modelId="{5F3F53EA-485A-4640-9696-6333A1B46F64}" type="pres">
      <dgm:prSet presAssocID="{D7E8F1C8-04A1-D34A-8FB6-FB48F10D4441}" presName="childText" presStyleLbl="revTx" presStyleIdx="1" presStyleCnt="4">
        <dgm:presLayoutVars>
          <dgm:bulletEnabled val="1"/>
        </dgm:presLayoutVars>
      </dgm:prSet>
      <dgm:spPr/>
    </dgm:pt>
    <dgm:pt modelId="{3E0D93B4-DEB6-F648-88C7-ABA76EC51E4A}" type="pres">
      <dgm:prSet presAssocID="{25F11DFE-CB3D-1A49-BC08-160C2927C2ED}" presName="parentText" presStyleLbl="node1" presStyleIdx="3" presStyleCnt="5">
        <dgm:presLayoutVars>
          <dgm:chMax val="0"/>
          <dgm:bulletEnabled val="1"/>
        </dgm:presLayoutVars>
      </dgm:prSet>
      <dgm:spPr/>
    </dgm:pt>
    <dgm:pt modelId="{E003BF47-7C80-5A49-BC62-6D56C8BF78C3}" type="pres">
      <dgm:prSet presAssocID="{25F11DFE-CB3D-1A49-BC08-160C2927C2ED}" presName="childText" presStyleLbl="revTx" presStyleIdx="2" presStyleCnt="4">
        <dgm:presLayoutVars>
          <dgm:bulletEnabled val="1"/>
        </dgm:presLayoutVars>
      </dgm:prSet>
      <dgm:spPr/>
    </dgm:pt>
    <dgm:pt modelId="{B7B29FD3-46D2-284E-8F82-71028D516031}" type="pres">
      <dgm:prSet presAssocID="{49DD7DDE-B4E6-CD44-A4E5-A51825394B19}" presName="parentText" presStyleLbl="node1" presStyleIdx="4" presStyleCnt="5">
        <dgm:presLayoutVars>
          <dgm:chMax val="0"/>
          <dgm:bulletEnabled val="1"/>
        </dgm:presLayoutVars>
      </dgm:prSet>
      <dgm:spPr/>
    </dgm:pt>
    <dgm:pt modelId="{0B8FC564-725E-A24F-AE31-10476CB8D7D5}" type="pres">
      <dgm:prSet presAssocID="{49DD7DDE-B4E6-CD44-A4E5-A51825394B19}" presName="childText" presStyleLbl="revTx" presStyleIdx="3" presStyleCnt="4">
        <dgm:presLayoutVars>
          <dgm:bulletEnabled val="1"/>
        </dgm:presLayoutVars>
      </dgm:prSet>
      <dgm:spPr/>
    </dgm:pt>
  </dgm:ptLst>
  <dgm:cxnLst>
    <dgm:cxn modelId="{83468206-B58F-8146-BAD6-E17E595E5F56}" srcId="{1469F3FD-8E2D-A040-AD3C-4CC1927FAFFD}" destId="{6C36A9E4-76DC-C34C-A4C1-027498110574}" srcOrd="0" destOrd="0" parTransId="{89757912-EA62-1348-B493-6A2F2ECD7F7E}" sibTransId="{C57B2BCE-DEF8-E042-8118-B5E3B31F35D4}"/>
    <dgm:cxn modelId="{41E3830A-BD7A-8E4B-A40A-B5007C79FEB2}" srcId="{7A5C9053-6BD6-B94F-8B86-D97B4CA3BBC2}" destId="{CEB934AB-5106-5341-B1FA-3D9D53328EE7}" srcOrd="1" destOrd="0" parTransId="{C3A9441B-2054-5E4D-A299-03BFE9B33EA6}" sibTransId="{5184D530-4F0A-9940-AF45-D7DF9234E8DA}"/>
    <dgm:cxn modelId="{BA70B90C-F954-6943-ACD3-38900388F626}" type="presOf" srcId="{49DD7DDE-B4E6-CD44-A4E5-A51825394B19}" destId="{B7B29FD3-46D2-284E-8F82-71028D516031}" srcOrd="0" destOrd="0" presId="urn:microsoft.com/office/officeart/2005/8/layout/vList2"/>
    <dgm:cxn modelId="{F623A61A-9B7C-D748-AE22-4F85290FC2BD}" srcId="{D7E8F1C8-04A1-D34A-8FB6-FB48F10D4441}" destId="{2FB9204D-138C-9642-9A67-03818753DBBA}" srcOrd="0" destOrd="0" parTransId="{7A4EB353-47AD-5044-9410-D934FF735009}" sibTransId="{2DB4BCBD-6E09-9444-BB01-BDE0C7C2C501}"/>
    <dgm:cxn modelId="{9BAB4A1F-371B-1C4B-BC6E-BEF5BCF159F7}" srcId="{1469F3FD-8E2D-A040-AD3C-4CC1927FAFFD}" destId="{25F11DFE-CB3D-1A49-BC08-160C2927C2ED}" srcOrd="3" destOrd="0" parTransId="{2BCB4511-9672-D54B-83A4-BE5320F7A8F2}" sibTransId="{B8BA0549-4A25-B84D-B4A6-2D4A5E795348}"/>
    <dgm:cxn modelId="{776DC821-6D75-3C4B-B1EA-EBDF1758735F}" srcId="{25F11DFE-CB3D-1A49-BC08-160C2927C2ED}" destId="{11535009-CEAE-5946-AF94-0070A0C7DFEB}" srcOrd="1" destOrd="0" parTransId="{7889248C-4DA2-0848-8D73-E004AC2A101A}" sibTransId="{D930101C-4363-1946-B17D-AF9F12BDEEF8}"/>
    <dgm:cxn modelId="{7158B922-B243-DA42-BF3A-486ACF8D3BC4}" srcId="{49DD7DDE-B4E6-CD44-A4E5-A51825394B19}" destId="{E4CDECAD-3A1B-CC43-8E4A-5FC4A8B71667}" srcOrd="0" destOrd="0" parTransId="{BB0033C6-F463-8942-BC55-6D3E2BC6A844}" sibTransId="{B344DEFC-B60C-F346-B28B-1918606829D5}"/>
    <dgm:cxn modelId="{1A006624-F104-E544-8BA2-2C96B15057BE}" srcId="{1469F3FD-8E2D-A040-AD3C-4CC1927FAFFD}" destId="{D7E8F1C8-04A1-D34A-8FB6-FB48F10D4441}" srcOrd="2" destOrd="0" parTransId="{E9AC9C3E-CCCE-3544-8283-431480ED4395}" sibTransId="{6D357E9C-0B91-5E4A-BB52-3C4236C4EE04}"/>
    <dgm:cxn modelId="{03A11E26-C70A-B744-95B0-3565B180FCE9}" type="presOf" srcId="{11535009-CEAE-5946-AF94-0070A0C7DFEB}" destId="{E003BF47-7C80-5A49-BC62-6D56C8BF78C3}" srcOrd="0" destOrd="1" presId="urn:microsoft.com/office/officeart/2005/8/layout/vList2"/>
    <dgm:cxn modelId="{2E1F402A-646A-304F-ABF1-5A635D473456}" type="presOf" srcId="{7A5C9053-6BD6-B94F-8B86-D97B4CA3BBC2}" destId="{91142BE7-36CA-5A4A-8F96-8FD22E379301}" srcOrd="0" destOrd="0" presId="urn:microsoft.com/office/officeart/2005/8/layout/vList2"/>
    <dgm:cxn modelId="{D27EED32-4A78-C040-82F1-802F6B26389B}" srcId="{D7E8F1C8-04A1-D34A-8FB6-FB48F10D4441}" destId="{5944F437-842D-C647-AB98-6B06C4A411EE}" srcOrd="1" destOrd="0" parTransId="{7B457D10-09DF-314F-B0B7-6A3BCAADC686}" sibTransId="{C1EEEE78-43B0-9840-B319-EBEC09C29F77}"/>
    <dgm:cxn modelId="{BED82454-B1C1-F34A-9FB6-46A2A6A89876}" srcId="{49DD7DDE-B4E6-CD44-A4E5-A51825394B19}" destId="{308528D2-F7EF-B948-BFF1-FC797EE95644}" srcOrd="1" destOrd="0" parTransId="{FBF5033C-2C29-8440-A048-B66DAB963442}" sibTransId="{5A0322C3-1FAD-7342-ABAA-713B92D9D514}"/>
    <dgm:cxn modelId="{270B3E58-2958-6646-95B6-0F5BF274BE80}" srcId="{25F11DFE-CB3D-1A49-BC08-160C2927C2ED}" destId="{4A57BD86-214C-FA49-90AA-79FA17021805}" srcOrd="0" destOrd="0" parTransId="{B709F051-736C-5144-A06F-33C599E55BF8}" sibTransId="{90C23AE7-DD37-194D-9594-A2451BAC4940}"/>
    <dgm:cxn modelId="{A3A0E558-A016-4B42-957B-22CDD96A1473}" type="presOf" srcId="{2FB9204D-138C-9642-9A67-03818753DBBA}" destId="{5F3F53EA-485A-4640-9696-6333A1B46F64}" srcOrd="0" destOrd="0" presId="urn:microsoft.com/office/officeart/2005/8/layout/vList2"/>
    <dgm:cxn modelId="{83792E5B-8451-9C41-B6FD-90F1BDF7E29C}" type="presOf" srcId="{D7E8F1C8-04A1-D34A-8FB6-FB48F10D4441}" destId="{4949D180-EAE4-D44B-B587-157699B7139E}" srcOrd="0" destOrd="0" presId="urn:microsoft.com/office/officeart/2005/8/layout/vList2"/>
    <dgm:cxn modelId="{789CD35E-ADEA-DF41-8B6F-B7ED38AB372B}" type="presOf" srcId="{25F11DFE-CB3D-1A49-BC08-160C2927C2ED}" destId="{3E0D93B4-DEB6-F648-88C7-ABA76EC51E4A}" srcOrd="0" destOrd="0" presId="urn:microsoft.com/office/officeart/2005/8/layout/vList2"/>
    <dgm:cxn modelId="{9E114565-D233-234A-8843-DBE22DD814BC}" srcId="{7A5C9053-6BD6-B94F-8B86-D97B4CA3BBC2}" destId="{7C801934-5D07-754F-AFBB-957DE92A547A}" srcOrd="0" destOrd="0" parTransId="{ECB0BB3A-4B5C-8249-B7AA-03E73A6B2707}" sibTransId="{B5749462-9155-6442-B107-DDA1E11A2B0F}"/>
    <dgm:cxn modelId="{97BA7F77-6756-4349-8BFF-0D6FDE15340F}" type="presOf" srcId="{7C801934-5D07-754F-AFBB-957DE92A547A}" destId="{5678C765-2A7E-B74D-8D04-7E02C24DFFD8}" srcOrd="0" destOrd="0" presId="urn:microsoft.com/office/officeart/2005/8/layout/vList2"/>
    <dgm:cxn modelId="{AFB23D7A-AAA1-4340-8754-4F13748E15AE}" type="presOf" srcId="{308528D2-F7EF-B948-BFF1-FC797EE95644}" destId="{0B8FC564-725E-A24F-AE31-10476CB8D7D5}" srcOrd="0" destOrd="1" presId="urn:microsoft.com/office/officeart/2005/8/layout/vList2"/>
    <dgm:cxn modelId="{1A9EC19A-79B5-E040-9846-AF21495EA63C}" srcId="{1469F3FD-8E2D-A040-AD3C-4CC1927FAFFD}" destId="{7A5C9053-6BD6-B94F-8B86-D97B4CA3BBC2}" srcOrd="1" destOrd="0" parTransId="{A6528093-896A-B74A-8F4B-EB0017554058}" sibTransId="{6D817CA6-6F3B-1E41-B895-789BD85AA4BF}"/>
    <dgm:cxn modelId="{5883A29C-01C8-7748-830F-4D8B4CF2648D}" type="presOf" srcId="{CEB934AB-5106-5341-B1FA-3D9D53328EE7}" destId="{5678C765-2A7E-B74D-8D04-7E02C24DFFD8}" srcOrd="0" destOrd="1" presId="urn:microsoft.com/office/officeart/2005/8/layout/vList2"/>
    <dgm:cxn modelId="{F3392CBE-985B-F04A-84E9-BB98914FDFED}" type="presOf" srcId="{E4CDECAD-3A1B-CC43-8E4A-5FC4A8B71667}" destId="{0B8FC564-725E-A24F-AE31-10476CB8D7D5}" srcOrd="0" destOrd="0" presId="urn:microsoft.com/office/officeart/2005/8/layout/vList2"/>
    <dgm:cxn modelId="{155C09CF-33E0-A843-92C8-46D15F541B92}" type="presOf" srcId="{5944F437-842D-C647-AB98-6B06C4A411EE}" destId="{5F3F53EA-485A-4640-9696-6333A1B46F64}" srcOrd="0" destOrd="1" presId="urn:microsoft.com/office/officeart/2005/8/layout/vList2"/>
    <dgm:cxn modelId="{28F5F4D3-6EC9-C242-AAFD-4C792C34E466}" type="presOf" srcId="{1BE43EE0-B777-C74C-9D6C-EFC360D247AF}" destId="{0B8FC564-725E-A24F-AE31-10476CB8D7D5}" srcOrd="0" destOrd="2" presId="urn:microsoft.com/office/officeart/2005/8/layout/vList2"/>
    <dgm:cxn modelId="{6CC5FED4-7E7E-B94E-A8EB-5A94B47852B6}" type="presOf" srcId="{1469F3FD-8E2D-A040-AD3C-4CC1927FAFFD}" destId="{F3BBBC62-A402-6448-A449-273C44DC0DB6}" srcOrd="0" destOrd="0" presId="urn:microsoft.com/office/officeart/2005/8/layout/vList2"/>
    <dgm:cxn modelId="{E4B7F1D6-5205-D44C-8F7D-6F57B3E4FC02}" type="presOf" srcId="{6C36A9E4-76DC-C34C-A4C1-027498110574}" destId="{89AE06AB-6683-7444-9400-4F04907E4574}" srcOrd="0" destOrd="0" presId="urn:microsoft.com/office/officeart/2005/8/layout/vList2"/>
    <dgm:cxn modelId="{28F432EE-E112-6D45-BFEC-578822E68033}" srcId="{1469F3FD-8E2D-A040-AD3C-4CC1927FAFFD}" destId="{49DD7DDE-B4E6-CD44-A4E5-A51825394B19}" srcOrd="4" destOrd="0" parTransId="{F57C32E3-4CF8-FD49-97A1-36F5D464F340}" sibTransId="{829CE330-8980-4D45-BFCD-350D776A51B2}"/>
    <dgm:cxn modelId="{1FCB92EE-E010-7945-A6C0-AB5A7C5D83E7}" srcId="{49DD7DDE-B4E6-CD44-A4E5-A51825394B19}" destId="{1BE43EE0-B777-C74C-9D6C-EFC360D247AF}" srcOrd="2" destOrd="0" parTransId="{2858A7C8-6927-CF4C-84A0-ED7B70C2CBE1}" sibTransId="{D11D5854-662F-184F-9FCE-396E75E355ED}"/>
    <dgm:cxn modelId="{87975BF4-2FAE-4040-B855-566D2FE23206}" type="presOf" srcId="{4A57BD86-214C-FA49-90AA-79FA17021805}" destId="{E003BF47-7C80-5A49-BC62-6D56C8BF78C3}" srcOrd="0" destOrd="0" presId="urn:microsoft.com/office/officeart/2005/8/layout/vList2"/>
    <dgm:cxn modelId="{8C28D98C-897B-7343-9E39-DDB6DD50F143}" type="presParOf" srcId="{F3BBBC62-A402-6448-A449-273C44DC0DB6}" destId="{89AE06AB-6683-7444-9400-4F04907E4574}" srcOrd="0" destOrd="0" presId="urn:microsoft.com/office/officeart/2005/8/layout/vList2"/>
    <dgm:cxn modelId="{B4859D82-5DCB-F541-B30B-620F7B7B3BFA}" type="presParOf" srcId="{F3BBBC62-A402-6448-A449-273C44DC0DB6}" destId="{B50E5CCD-B26E-484B-9BA1-1D49661553EA}" srcOrd="1" destOrd="0" presId="urn:microsoft.com/office/officeart/2005/8/layout/vList2"/>
    <dgm:cxn modelId="{91FA0357-B2F4-D141-8FD6-E8137361AEAC}" type="presParOf" srcId="{F3BBBC62-A402-6448-A449-273C44DC0DB6}" destId="{91142BE7-36CA-5A4A-8F96-8FD22E379301}" srcOrd="2" destOrd="0" presId="urn:microsoft.com/office/officeart/2005/8/layout/vList2"/>
    <dgm:cxn modelId="{418FABE9-27C7-094A-A8E2-1604CB01BE19}" type="presParOf" srcId="{F3BBBC62-A402-6448-A449-273C44DC0DB6}" destId="{5678C765-2A7E-B74D-8D04-7E02C24DFFD8}" srcOrd="3" destOrd="0" presId="urn:microsoft.com/office/officeart/2005/8/layout/vList2"/>
    <dgm:cxn modelId="{D691A15D-2B88-D241-88FA-435214D74EE8}" type="presParOf" srcId="{F3BBBC62-A402-6448-A449-273C44DC0DB6}" destId="{4949D180-EAE4-D44B-B587-157699B7139E}" srcOrd="4" destOrd="0" presId="urn:microsoft.com/office/officeart/2005/8/layout/vList2"/>
    <dgm:cxn modelId="{B1966C7A-D0A2-D647-844B-46C9B4DA16E1}" type="presParOf" srcId="{F3BBBC62-A402-6448-A449-273C44DC0DB6}" destId="{5F3F53EA-485A-4640-9696-6333A1B46F64}" srcOrd="5" destOrd="0" presId="urn:microsoft.com/office/officeart/2005/8/layout/vList2"/>
    <dgm:cxn modelId="{F59DB0CA-DCAE-764C-B3ED-84371DF3AD94}" type="presParOf" srcId="{F3BBBC62-A402-6448-A449-273C44DC0DB6}" destId="{3E0D93B4-DEB6-F648-88C7-ABA76EC51E4A}" srcOrd="6" destOrd="0" presId="urn:microsoft.com/office/officeart/2005/8/layout/vList2"/>
    <dgm:cxn modelId="{C2700749-115E-CB48-B780-D7AA5A0D7D61}" type="presParOf" srcId="{F3BBBC62-A402-6448-A449-273C44DC0DB6}" destId="{E003BF47-7C80-5A49-BC62-6D56C8BF78C3}" srcOrd="7" destOrd="0" presId="urn:microsoft.com/office/officeart/2005/8/layout/vList2"/>
    <dgm:cxn modelId="{22937E31-B843-6F40-B347-A4972593B556}" type="presParOf" srcId="{F3BBBC62-A402-6448-A449-273C44DC0DB6}" destId="{B7B29FD3-46D2-284E-8F82-71028D516031}" srcOrd="8" destOrd="0" presId="urn:microsoft.com/office/officeart/2005/8/layout/vList2"/>
    <dgm:cxn modelId="{F81E5B29-745B-944D-B0EF-1820BB68097B}" type="presParOf" srcId="{F3BBBC62-A402-6448-A449-273C44DC0DB6}" destId="{0B8FC564-725E-A24F-AE31-10476CB8D7D5}" srcOrd="9"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A976E6-4F89-44E0-B8E9-EC9D11AD140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0713E0D-DA34-4390-832D-440A60FEDE06}">
      <dgm:prSet/>
      <dgm:spPr/>
      <dgm:t>
        <a:bodyPr/>
        <a:lstStyle/>
        <a:p>
          <a:pPr>
            <a:lnSpc>
              <a:spcPct val="100000"/>
            </a:lnSpc>
          </a:pPr>
          <a:r>
            <a:rPr lang="en-US"/>
            <a:t>An automated approach to label stocks into major categories Up/Down/Flat over two-year window. </a:t>
          </a:r>
        </a:p>
      </dgm:t>
    </dgm:pt>
    <dgm:pt modelId="{8699F803-33B7-45D3-AD36-CC5AC4737347}" type="parTrans" cxnId="{6F828FE9-B54F-407B-A613-C077A94AB1F6}">
      <dgm:prSet/>
      <dgm:spPr/>
      <dgm:t>
        <a:bodyPr/>
        <a:lstStyle/>
        <a:p>
          <a:endParaRPr lang="en-US"/>
        </a:p>
      </dgm:t>
    </dgm:pt>
    <dgm:pt modelId="{066E8842-DF37-4FE2-A30D-687E5958CFE2}" type="sibTrans" cxnId="{6F828FE9-B54F-407B-A613-C077A94AB1F6}">
      <dgm:prSet/>
      <dgm:spPr/>
      <dgm:t>
        <a:bodyPr/>
        <a:lstStyle/>
        <a:p>
          <a:endParaRPr lang="en-US"/>
        </a:p>
      </dgm:t>
    </dgm:pt>
    <dgm:pt modelId="{2270B3DC-92B1-479C-ACCB-AACBFEDCB2AE}">
      <dgm:prSet/>
      <dgm:spPr/>
      <dgm:t>
        <a:bodyPr/>
        <a:lstStyle/>
        <a:p>
          <a:pPr>
            <a:lnSpc>
              <a:spcPct val="100000"/>
            </a:lnSpc>
          </a:pPr>
          <a:r>
            <a:rPr lang="en-US"/>
            <a:t>A presentation summarizing the analysis, methodology, results, and conclusions. </a:t>
          </a:r>
        </a:p>
      </dgm:t>
    </dgm:pt>
    <dgm:pt modelId="{C29D9659-E121-421C-A35B-62744DB1267A}" type="parTrans" cxnId="{6AB9FC71-06BC-4EAA-85F3-04BB99DE1EC7}">
      <dgm:prSet/>
      <dgm:spPr/>
      <dgm:t>
        <a:bodyPr/>
        <a:lstStyle/>
        <a:p>
          <a:endParaRPr lang="en-US"/>
        </a:p>
      </dgm:t>
    </dgm:pt>
    <dgm:pt modelId="{D33CD05E-2FDB-451A-8D55-FCD55D084058}" type="sibTrans" cxnId="{6AB9FC71-06BC-4EAA-85F3-04BB99DE1EC7}">
      <dgm:prSet/>
      <dgm:spPr/>
      <dgm:t>
        <a:bodyPr/>
        <a:lstStyle/>
        <a:p>
          <a:endParaRPr lang="en-US"/>
        </a:p>
      </dgm:t>
    </dgm:pt>
    <dgm:pt modelId="{567AD905-C303-4782-8E51-72CF05C786E9}">
      <dgm:prSet/>
      <dgm:spPr/>
      <dgm:t>
        <a:bodyPr/>
        <a:lstStyle/>
        <a:p>
          <a:pPr>
            <a:lnSpc>
              <a:spcPct val="100000"/>
            </a:lnSpc>
          </a:pPr>
          <a:r>
            <a:rPr lang="en-US"/>
            <a:t>A complete codebase demonstrating the labeling strategy for stock classifications</a:t>
          </a:r>
        </a:p>
      </dgm:t>
    </dgm:pt>
    <dgm:pt modelId="{D4D74DAF-A6B5-452F-8BA4-8C9A4C5CA5B0}" type="parTrans" cxnId="{94DCCDA6-930C-4585-9818-CEFC2161A769}">
      <dgm:prSet/>
      <dgm:spPr/>
      <dgm:t>
        <a:bodyPr/>
        <a:lstStyle/>
        <a:p>
          <a:endParaRPr lang="en-US"/>
        </a:p>
      </dgm:t>
    </dgm:pt>
    <dgm:pt modelId="{D68866BF-4B52-4C5F-BAB0-E0B283B2DA2A}" type="sibTrans" cxnId="{94DCCDA6-930C-4585-9818-CEFC2161A769}">
      <dgm:prSet/>
      <dgm:spPr/>
      <dgm:t>
        <a:bodyPr/>
        <a:lstStyle/>
        <a:p>
          <a:endParaRPr lang="en-US"/>
        </a:p>
      </dgm:t>
    </dgm:pt>
    <dgm:pt modelId="{367A8140-9D7E-4EEA-8AB8-24AF86888AA7}" type="pres">
      <dgm:prSet presAssocID="{B7A976E6-4F89-44E0-B8E9-EC9D11AD140B}" presName="root" presStyleCnt="0">
        <dgm:presLayoutVars>
          <dgm:dir/>
          <dgm:resizeHandles val="exact"/>
        </dgm:presLayoutVars>
      </dgm:prSet>
      <dgm:spPr/>
    </dgm:pt>
    <dgm:pt modelId="{0A572568-9A28-404C-97D7-47285774E4AC}" type="pres">
      <dgm:prSet presAssocID="{70713E0D-DA34-4390-832D-440A60FEDE06}" presName="compNode" presStyleCnt="0"/>
      <dgm:spPr/>
    </dgm:pt>
    <dgm:pt modelId="{B496BC9A-C82F-4ECF-8D30-2288F56B6A6A}" type="pres">
      <dgm:prSet presAssocID="{70713E0D-DA34-4390-832D-440A60FEDE06}" presName="bgRect" presStyleLbl="bgShp" presStyleIdx="0" presStyleCnt="3"/>
      <dgm:spPr/>
    </dgm:pt>
    <dgm:pt modelId="{28691C93-FEF4-44B0-90F7-9B6A5E4C125A}" type="pres">
      <dgm:prSet presAssocID="{70713E0D-DA34-4390-832D-440A60FEDE0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CBF54DA6-15DD-4D84-B935-B13EE4442FF2}" type="pres">
      <dgm:prSet presAssocID="{70713E0D-DA34-4390-832D-440A60FEDE06}" presName="spaceRect" presStyleCnt="0"/>
      <dgm:spPr/>
    </dgm:pt>
    <dgm:pt modelId="{E1311E28-893A-41BD-9975-E88815B5F428}" type="pres">
      <dgm:prSet presAssocID="{70713E0D-DA34-4390-832D-440A60FEDE06}" presName="parTx" presStyleLbl="revTx" presStyleIdx="0" presStyleCnt="3">
        <dgm:presLayoutVars>
          <dgm:chMax val="0"/>
          <dgm:chPref val="0"/>
        </dgm:presLayoutVars>
      </dgm:prSet>
      <dgm:spPr/>
    </dgm:pt>
    <dgm:pt modelId="{49119908-5267-4E22-94A7-9875DA0834B2}" type="pres">
      <dgm:prSet presAssocID="{066E8842-DF37-4FE2-A30D-687E5958CFE2}" presName="sibTrans" presStyleCnt="0"/>
      <dgm:spPr/>
    </dgm:pt>
    <dgm:pt modelId="{7B659C76-DC1B-4E5F-998E-670A487B3CE3}" type="pres">
      <dgm:prSet presAssocID="{2270B3DC-92B1-479C-ACCB-AACBFEDCB2AE}" presName="compNode" presStyleCnt="0"/>
      <dgm:spPr/>
    </dgm:pt>
    <dgm:pt modelId="{A2F65E2A-0900-4D6A-8235-C5D31F4F8761}" type="pres">
      <dgm:prSet presAssocID="{2270B3DC-92B1-479C-ACCB-AACBFEDCB2AE}" presName="bgRect" presStyleLbl="bgShp" presStyleIdx="1" presStyleCnt="3"/>
      <dgm:spPr/>
    </dgm:pt>
    <dgm:pt modelId="{9F26DF82-AADA-41F0-A276-86FC199F7F4F}" type="pres">
      <dgm:prSet presAssocID="{2270B3DC-92B1-479C-ACCB-AACBFEDCB2A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st"/>
        </a:ext>
      </dgm:extLst>
    </dgm:pt>
    <dgm:pt modelId="{056E8EAB-82B7-42CD-829E-1402E3FAF4D7}" type="pres">
      <dgm:prSet presAssocID="{2270B3DC-92B1-479C-ACCB-AACBFEDCB2AE}" presName="spaceRect" presStyleCnt="0"/>
      <dgm:spPr/>
    </dgm:pt>
    <dgm:pt modelId="{78EB4404-693C-49D0-A90B-147B6CB91EA6}" type="pres">
      <dgm:prSet presAssocID="{2270B3DC-92B1-479C-ACCB-AACBFEDCB2AE}" presName="parTx" presStyleLbl="revTx" presStyleIdx="1" presStyleCnt="3">
        <dgm:presLayoutVars>
          <dgm:chMax val="0"/>
          <dgm:chPref val="0"/>
        </dgm:presLayoutVars>
      </dgm:prSet>
      <dgm:spPr/>
    </dgm:pt>
    <dgm:pt modelId="{832D32A0-9DA3-4452-AD89-08E3206CF86D}" type="pres">
      <dgm:prSet presAssocID="{D33CD05E-2FDB-451A-8D55-FCD55D084058}" presName="sibTrans" presStyleCnt="0"/>
      <dgm:spPr/>
    </dgm:pt>
    <dgm:pt modelId="{9B119C19-876C-432B-B38D-BA34B8892AA2}" type="pres">
      <dgm:prSet presAssocID="{567AD905-C303-4782-8E51-72CF05C786E9}" presName="compNode" presStyleCnt="0"/>
      <dgm:spPr/>
    </dgm:pt>
    <dgm:pt modelId="{324FBB47-E547-4F57-9698-583F4482FC38}" type="pres">
      <dgm:prSet presAssocID="{567AD905-C303-4782-8E51-72CF05C786E9}" presName="bgRect" presStyleLbl="bgShp" presStyleIdx="2" presStyleCnt="3"/>
      <dgm:spPr/>
    </dgm:pt>
    <dgm:pt modelId="{7AB394A2-DA2A-4569-9B11-0CC973C157D7}" type="pres">
      <dgm:prSet presAssocID="{567AD905-C303-4782-8E51-72CF05C786E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EEBA209A-4CBC-4E4B-BD64-7DE638C2521F}" type="pres">
      <dgm:prSet presAssocID="{567AD905-C303-4782-8E51-72CF05C786E9}" presName="spaceRect" presStyleCnt="0"/>
      <dgm:spPr/>
    </dgm:pt>
    <dgm:pt modelId="{FA504D46-B8DD-4D1C-A651-C3460B4C2926}" type="pres">
      <dgm:prSet presAssocID="{567AD905-C303-4782-8E51-72CF05C786E9}" presName="parTx" presStyleLbl="revTx" presStyleIdx="2" presStyleCnt="3">
        <dgm:presLayoutVars>
          <dgm:chMax val="0"/>
          <dgm:chPref val="0"/>
        </dgm:presLayoutVars>
      </dgm:prSet>
      <dgm:spPr/>
    </dgm:pt>
  </dgm:ptLst>
  <dgm:cxnLst>
    <dgm:cxn modelId="{9EA49B3B-CFDD-4B8E-915E-7CBDB60D06DD}" type="presOf" srcId="{2270B3DC-92B1-479C-ACCB-AACBFEDCB2AE}" destId="{78EB4404-693C-49D0-A90B-147B6CB91EA6}" srcOrd="0" destOrd="0" presId="urn:microsoft.com/office/officeart/2018/2/layout/IconVerticalSolidList"/>
    <dgm:cxn modelId="{6AB9FC71-06BC-4EAA-85F3-04BB99DE1EC7}" srcId="{B7A976E6-4F89-44E0-B8E9-EC9D11AD140B}" destId="{2270B3DC-92B1-479C-ACCB-AACBFEDCB2AE}" srcOrd="1" destOrd="0" parTransId="{C29D9659-E121-421C-A35B-62744DB1267A}" sibTransId="{D33CD05E-2FDB-451A-8D55-FCD55D084058}"/>
    <dgm:cxn modelId="{C1D23D91-D229-48EA-93A5-878C58EAE9C0}" type="presOf" srcId="{70713E0D-DA34-4390-832D-440A60FEDE06}" destId="{E1311E28-893A-41BD-9975-E88815B5F428}" srcOrd="0" destOrd="0" presId="urn:microsoft.com/office/officeart/2018/2/layout/IconVerticalSolidList"/>
    <dgm:cxn modelId="{94DCCDA6-930C-4585-9818-CEFC2161A769}" srcId="{B7A976E6-4F89-44E0-B8E9-EC9D11AD140B}" destId="{567AD905-C303-4782-8E51-72CF05C786E9}" srcOrd="2" destOrd="0" parTransId="{D4D74DAF-A6B5-452F-8BA4-8C9A4C5CA5B0}" sibTransId="{D68866BF-4B52-4C5F-BAB0-E0B283B2DA2A}"/>
    <dgm:cxn modelId="{4D826CDC-C39B-4433-B476-4A703031261F}" type="presOf" srcId="{B7A976E6-4F89-44E0-B8E9-EC9D11AD140B}" destId="{367A8140-9D7E-4EEA-8AB8-24AF86888AA7}" srcOrd="0" destOrd="0" presId="urn:microsoft.com/office/officeart/2018/2/layout/IconVerticalSolidList"/>
    <dgm:cxn modelId="{6F828FE9-B54F-407B-A613-C077A94AB1F6}" srcId="{B7A976E6-4F89-44E0-B8E9-EC9D11AD140B}" destId="{70713E0D-DA34-4390-832D-440A60FEDE06}" srcOrd="0" destOrd="0" parTransId="{8699F803-33B7-45D3-AD36-CC5AC4737347}" sibTransId="{066E8842-DF37-4FE2-A30D-687E5958CFE2}"/>
    <dgm:cxn modelId="{A8692FFE-0CAC-4094-ABC0-D530E708D919}" type="presOf" srcId="{567AD905-C303-4782-8E51-72CF05C786E9}" destId="{FA504D46-B8DD-4D1C-A651-C3460B4C2926}" srcOrd="0" destOrd="0" presId="urn:microsoft.com/office/officeart/2018/2/layout/IconVerticalSolidList"/>
    <dgm:cxn modelId="{D11AF846-2337-4AF7-B404-597763B32CF4}" type="presParOf" srcId="{367A8140-9D7E-4EEA-8AB8-24AF86888AA7}" destId="{0A572568-9A28-404C-97D7-47285774E4AC}" srcOrd="0" destOrd="0" presId="urn:microsoft.com/office/officeart/2018/2/layout/IconVerticalSolidList"/>
    <dgm:cxn modelId="{9075E2EC-3BF6-44A7-ACEF-B78CA0E732BF}" type="presParOf" srcId="{0A572568-9A28-404C-97D7-47285774E4AC}" destId="{B496BC9A-C82F-4ECF-8D30-2288F56B6A6A}" srcOrd="0" destOrd="0" presId="urn:microsoft.com/office/officeart/2018/2/layout/IconVerticalSolidList"/>
    <dgm:cxn modelId="{321C5427-0BD8-4C89-A5DC-889166713BDF}" type="presParOf" srcId="{0A572568-9A28-404C-97D7-47285774E4AC}" destId="{28691C93-FEF4-44B0-90F7-9B6A5E4C125A}" srcOrd="1" destOrd="0" presId="urn:microsoft.com/office/officeart/2018/2/layout/IconVerticalSolidList"/>
    <dgm:cxn modelId="{35D0A81C-F2DD-4026-A4C6-02635F97A5AB}" type="presParOf" srcId="{0A572568-9A28-404C-97D7-47285774E4AC}" destId="{CBF54DA6-15DD-4D84-B935-B13EE4442FF2}" srcOrd="2" destOrd="0" presId="urn:microsoft.com/office/officeart/2018/2/layout/IconVerticalSolidList"/>
    <dgm:cxn modelId="{1E97B0EC-EA8C-4685-B605-D55E46068F49}" type="presParOf" srcId="{0A572568-9A28-404C-97D7-47285774E4AC}" destId="{E1311E28-893A-41BD-9975-E88815B5F428}" srcOrd="3" destOrd="0" presId="urn:microsoft.com/office/officeart/2018/2/layout/IconVerticalSolidList"/>
    <dgm:cxn modelId="{DDB656D5-71FB-4426-9F98-2B123D304BF7}" type="presParOf" srcId="{367A8140-9D7E-4EEA-8AB8-24AF86888AA7}" destId="{49119908-5267-4E22-94A7-9875DA0834B2}" srcOrd="1" destOrd="0" presId="urn:microsoft.com/office/officeart/2018/2/layout/IconVerticalSolidList"/>
    <dgm:cxn modelId="{FFDD51C0-0FD3-4074-B1F6-68FC1BC38C82}" type="presParOf" srcId="{367A8140-9D7E-4EEA-8AB8-24AF86888AA7}" destId="{7B659C76-DC1B-4E5F-998E-670A487B3CE3}" srcOrd="2" destOrd="0" presId="urn:microsoft.com/office/officeart/2018/2/layout/IconVerticalSolidList"/>
    <dgm:cxn modelId="{8D6A1659-4AD6-4920-8DF2-4296CE04466D}" type="presParOf" srcId="{7B659C76-DC1B-4E5F-998E-670A487B3CE3}" destId="{A2F65E2A-0900-4D6A-8235-C5D31F4F8761}" srcOrd="0" destOrd="0" presId="urn:microsoft.com/office/officeart/2018/2/layout/IconVerticalSolidList"/>
    <dgm:cxn modelId="{B508EC4A-D815-46D1-8BBA-06ECBF2BF5A2}" type="presParOf" srcId="{7B659C76-DC1B-4E5F-998E-670A487B3CE3}" destId="{9F26DF82-AADA-41F0-A276-86FC199F7F4F}" srcOrd="1" destOrd="0" presId="urn:microsoft.com/office/officeart/2018/2/layout/IconVerticalSolidList"/>
    <dgm:cxn modelId="{47020C4D-25FE-4D3C-B116-B31F5018ECB0}" type="presParOf" srcId="{7B659C76-DC1B-4E5F-998E-670A487B3CE3}" destId="{056E8EAB-82B7-42CD-829E-1402E3FAF4D7}" srcOrd="2" destOrd="0" presId="urn:microsoft.com/office/officeart/2018/2/layout/IconVerticalSolidList"/>
    <dgm:cxn modelId="{E0807B8E-FE5B-4F3B-B128-C219406B2E1F}" type="presParOf" srcId="{7B659C76-DC1B-4E5F-998E-670A487B3CE3}" destId="{78EB4404-693C-49D0-A90B-147B6CB91EA6}" srcOrd="3" destOrd="0" presId="urn:microsoft.com/office/officeart/2018/2/layout/IconVerticalSolidList"/>
    <dgm:cxn modelId="{4F7FD51A-D1FE-4BDF-A661-0EF875FA406D}" type="presParOf" srcId="{367A8140-9D7E-4EEA-8AB8-24AF86888AA7}" destId="{832D32A0-9DA3-4452-AD89-08E3206CF86D}" srcOrd="3" destOrd="0" presId="urn:microsoft.com/office/officeart/2018/2/layout/IconVerticalSolidList"/>
    <dgm:cxn modelId="{6F381100-D36F-4DC3-AA72-4E716776FFB5}" type="presParOf" srcId="{367A8140-9D7E-4EEA-8AB8-24AF86888AA7}" destId="{9B119C19-876C-432B-B38D-BA34B8892AA2}" srcOrd="4" destOrd="0" presId="urn:microsoft.com/office/officeart/2018/2/layout/IconVerticalSolidList"/>
    <dgm:cxn modelId="{EC8EDDF2-565F-4994-A0D8-C24BCA058EC4}" type="presParOf" srcId="{9B119C19-876C-432B-B38D-BA34B8892AA2}" destId="{324FBB47-E547-4F57-9698-583F4482FC38}" srcOrd="0" destOrd="0" presId="urn:microsoft.com/office/officeart/2018/2/layout/IconVerticalSolidList"/>
    <dgm:cxn modelId="{F3CF8D07-ACC3-4CF5-B81E-80EA29F948A0}" type="presParOf" srcId="{9B119C19-876C-432B-B38D-BA34B8892AA2}" destId="{7AB394A2-DA2A-4569-9B11-0CC973C157D7}" srcOrd="1" destOrd="0" presId="urn:microsoft.com/office/officeart/2018/2/layout/IconVerticalSolidList"/>
    <dgm:cxn modelId="{76A6F75D-5BA1-49B3-B3D6-8C0647A9C56A}" type="presParOf" srcId="{9B119C19-876C-432B-B38D-BA34B8892AA2}" destId="{EEBA209A-4CBC-4E4B-BD64-7DE638C2521F}" srcOrd="2" destOrd="0" presId="urn:microsoft.com/office/officeart/2018/2/layout/IconVerticalSolidList"/>
    <dgm:cxn modelId="{226B63DA-2F56-4C47-B7C3-7E9CABD6F760}" type="presParOf" srcId="{9B119C19-876C-432B-B38D-BA34B8892AA2}" destId="{FA504D46-B8DD-4D1C-A651-C3460B4C292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93CA2-63F3-2841-BCFF-F6B25E07B09D}"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9FEC265A-65C0-9F4A-9821-D5FBFF34A999}">
      <dgm:prSet phldrT="[Text]"/>
      <dgm:spPr/>
      <dgm:t>
        <a:bodyPr/>
        <a:lstStyle/>
        <a:p>
          <a:pPr>
            <a:lnSpc>
              <a:spcPct val="100000"/>
            </a:lnSpc>
          </a:pPr>
          <a:r>
            <a:rPr lang="en-US"/>
            <a:t>What this is? </a:t>
          </a:r>
          <a:endParaRPr lang="en-US" dirty="0"/>
        </a:p>
      </dgm:t>
    </dgm:pt>
    <dgm:pt modelId="{3F927E09-88F7-9649-A2A2-3986EE3857B4}" type="parTrans" cxnId="{96803BB6-FEA5-6241-91FD-90DB7C059FE7}">
      <dgm:prSet/>
      <dgm:spPr/>
      <dgm:t>
        <a:bodyPr/>
        <a:lstStyle/>
        <a:p>
          <a:endParaRPr lang="en-US"/>
        </a:p>
      </dgm:t>
    </dgm:pt>
    <dgm:pt modelId="{55664BF4-91B9-5B44-8A6B-CE43D9A5156B}" type="sibTrans" cxnId="{96803BB6-FEA5-6241-91FD-90DB7C059FE7}">
      <dgm:prSet/>
      <dgm:spPr/>
      <dgm:t>
        <a:bodyPr/>
        <a:lstStyle/>
        <a:p>
          <a:endParaRPr lang="en-US"/>
        </a:p>
      </dgm:t>
    </dgm:pt>
    <dgm:pt modelId="{1DA400B7-C4CF-DE47-A0B8-9E269019D530}">
      <dgm:prSet/>
      <dgm:spPr/>
      <dgm:t>
        <a:bodyPr/>
        <a:lstStyle/>
        <a:p>
          <a:pPr>
            <a:lnSpc>
              <a:spcPct val="100000"/>
            </a:lnSpc>
          </a:pPr>
          <a:r>
            <a:rPr lang="en-US"/>
            <a:t>A working demo/proof of concept built using Python that automatically labels stocks as up, down, or flat based on daily and long-term trends, using publicly available S&amp;P 500 data. </a:t>
          </a:r>
          <a:endParaRPr lang="en-US" dirty="0"/>
        </a:p>
      </dgm:t>
    </dgm:pt>
    <dgm:pt modelId="{4379B855-5318-2B46-9C5C-80A197E9815E}" type="parTrans" cxnId="{D1C01C4C-6B78-8341-AA0E-4C27A9F87EA6}">
      <dgm:prSet/>
      <dgm:spPr/>
      <dgm:t>
        <a:bodyPr/>
        <a:lstStyle/>
        <a:p>
          <a:endParaRPr lang="en-US"/>
        </a:p>
      </dgm:t>
    </dgm:pt>
    <dgm:pt modelId="{9710CD99-4BA4-724C-8383-7F20AC2A11AE}" type="sibTrans" cxnId="{D1C01C4C-6B78-8341-AA0E-4C27A9F87EA6}">
      <dgm:prSet/>
      <dgm:spPr/>
      <dgm:t>
        <a:bodyPr/>
        <a:lstStyle/>
        <a:p>
          <a:endParaRPr lang="en-US"/>
        </a:p>
      </dgm:t>
    </dgm:pt>
    <dgm:pt modelId="{73FC01AF-ECB5-6B40-ADA9-D5203A43E22D}">
      <dgm:prSet/>
      <dgm:spPr/>
      <dgm:t>
        <a:bodyPr/>
        <a:lstStyle/>
        <a:p>
          <a:pPr>
            <a:lnSpc>
              <a:spcPct val="100000"/>
            </a:lnSpc>
          </a:pPr>
          <a:r>
            <a:rPr lang="en-US"/>
            <a:t>A well-designed labeling strategy and machine learning models to analyze stock movements. </a:t>
          </a:r>
          <a:endParaRPr lang="en-US" dirty="0"/>
        </a:p>
      </dgm:t>
    </dgm:pt>
    <dgm:pt modelId="{233B5191-E2F3-7D4D-980E-E7230300038E}" type="parTrans" cxnId="{31F6849C-F674-5249-83D7-DA065B3AD0B4}">
      <dgm:prSet/>
      <dgm:spPr/>
      <dgm:t>
        <a:bodyPr/>
        <a:lstStyle/>
        <a:p>
          <a:endParaRPr lang="en-US"/>
        </a:p>
      </dgm:t>
    </dgm:pt>
    <dgm:pt modelId="{6CD30C46-A3D8-C64B-9B78-AFC9DC72BB12}" type="sibTrans" cxnId="{31F6849C-F674-5249-83D7-DA065B3AD0B4}">
      <dgm:prSet/>
      <dgm:spPr/>
      <dgm:t>
        <a:bodyPr/>
        <a:lstStyle/>
        <a:p>
          <a:endParaRPr lang="en-US"/>
        </a:p>
      </dgm:t>
    </dgm:pt>
    <dgm:pt modelId="{416FD89E-419D-0F4F-91E6-60278173A2D3}">
      <dgm:prSet/>
      <dgm:spPr/>
      <dgm:t>
        <a:bodyPr/>
        <a:lstStyle/>
        <a:p>
          <a:pPr>
            <a:lnSpc>
              <a:spcPct val="100000"/>
            </a:lnSpc>
          </a:pPr>
          <a:r>
            <a:rPr lang="en-US" dirty="0"/>
            <a:t>A user-friendly interface that visualizes stock trends and helps users understand movement patterns—focused purely on knowledge and insights.</a:t>
          </a:r>
        </a:p>
      </dgm:t>
    </dgm:pt>
    <dgm:pt modelId="{1256C7F8-2B72-F641-A4BF-9DEAAFACF43A}" type="parTrans" cxnId="{F4E8DC85-E483-0E43-AC4F-EE256351FF9C}">
      <dgm:prSet/>
      <dgm:spPr/>
      <dgm:t>
        <a:bodyPr/>
        <a:lstStyle/>
        <a:p>
          <a:endParaRPr lang="en-US"/>
        </a:p>
      </dgm:t>
    </dgm:pt>
    <dgm:pt modelId="{EC7B5A07-952A-9142-B366-8228EBE75D0A}" type="sibTrans" cxnId="{F4E8DC85-E483-0E43-AC4F-EE256351FF9C}">
      <dgm:prSet/>
      <dgm:spPr/>
      <dgm:t>
        <a:bodyPr/>
        <a:lstStyle/>
        <a:p>
          <a:endParaRPr lang="en-US"/>
        </a:p>
      </dgm:t>
    </dgm:pt>
    <dgm:pt modelId="{31FA07F5-B714-9147-B525-DF5DA2EEF591}">
      <dgm:prSet/>
      <dgm:spPr/>
      <dgm:t>
        <a:bodyPr/>
        <a:lstStyle/>
        <a:p>
          <a:pPr>
            <a:lnSpc>
              <a:spcPct val="100000"/>
            </a:lnSpc>
          </a:pPr>
          <a:r>
            <a:rPr lang="en-US"/>
            <a:t>What this is not!</a:t>
          </a:r>
          <a:endParaRPr lang="en-US" dirty="0"/>
        </a:p>
      </dgm:t>
    </dgm:pt>
    <dgm:pt modelId="{A4A4372D-703C-F346-BC7F-FA726D234AC7}" type="parTrans" cxnId="{F95B7436-7A97-A746-BBDF-21843DB40418}">
      <dgm:prSet/>
      <dgm:spPr/>
      <dgm:t>
        <a:bodyPr/>
        <a:lstStyle/>
        <a:p>
          <a:endParaRPr lang="en-US"/>
        </a:p>
      </dgm:t>
    </dgm:pt>
    <dgm:pt modelId="{468B761A-AE21-374D-AF09-5957F0D6B1A3}" type="sibTrans" cxnId="{F95B7436-7A97-A746-BBDF-21843DB40418}">
      <dgm:prSet/>
      <dgm:spPr/>
      <dgm:t>
        <a:bodyPr/>
        <a:lstStyle/>
        <a:p>
          <a:endParaRPr lang="en-US"/>
        </a:p>
      </dgm:t>
    </dgm:pt>
    <dgm:pt modelId="{1A06F036-3F19-5849-9C50-5384F8CA572C}">
      <dgm:prSet/>
      <dgm:spPr/>
      <dgm:t>
        <a:bodyPr/>
        <a:lstStyle/>
        <a:p>
          <a:pPr>
            <a:lnSpc>
              <a:spcPct val="100000"/>
            </a:lnSpc>
          </a:pPr>
          <a:r>
            <a:rPr lang="en-US" dirty="0"/>
            <a:t>A tool for predicting stock movements before market open or over long-term horizons. </a:t>
          </a:r>
        </a:p>
      </dgm:t>
    </dgm:pt>
    <dgm:pt modelId="{D16C8C23-CC3D-ED42-82EE-A924214BF245}" type="parTrans" cxnId="{8CE4B323-5101-6342-859F-1E0984C7545A}">
      <dgm:prSet/>
      <dgm:spPr/>
      <dgm:t>
        <a:bodyPr/>
        <a:lstStyle/>
        <a:p>
          <a:endParaRPr lang="en-US"/>
        </a:p>
      </dgm:t>
    </dgm:pt>
    <dgm:pt modelId="{D6389C02-A75F-CA42-A28F-5C2C532C2EDF}" type="sibTrans" cxnId="{8CE4B323-5101-6342-859F-1E0984C7545A}">
      <dgm:prSet/>
      <dgm:spPr/>
      <dgm:t>
        <a:bodyPr/>
        <a:lstStyle/>
        <a:p>
          <a:endParaRPr lang="en-US"/>
        </a:p>
      </dgm:t>
    </dgm:pt>
    <dgm:pt modelId="{6ED2B1C7-B171-D54C-98B6-1AAC62341D59}">
      <dgm:prSet/>
      <dgm:spPr/>
      <dgm:t>
        <a:bodyPr/>
        <a:lstStyle/>
        <a:p>
          <a:pPr>
            <a:lnSpc>
              <a:spcPct val="100000"/>
            </a:lnSpc>
          </a:pPr>
          <a:r>
            <a:rPr lang="en-US"/>
            <a:t>A platform for speculative trading or financial advice.</a:t>
          </a:r>
          <a:endParaRPr lang="en-US" dirty="0"/>
        </a:p>
      </dgm:t>
    </dgm:pt>
    <dgm:pt modelId="{2CC86DC6-4E78-9B46-90E8-B20196A3E04E}" type="parTrans" cxnId="{9DC40A63-C6A9-0A4B-A513-8125EAD797AB}">
      <dgm:prSet/>
      <dgm:spPr/>
      <dgm:t>
        <a:bodyPr/>
        <a:lstStyle/>
        <a:p>
          <a:endParaRPr lang="en-US"/>
        </a:p>
      </dgm:t>
    </dgm:pt>
    <dgm:pt modelId="{56DF8CA8-D392-E944-82DD-B6D77B9127CE}" type="sibTrans" cxnId="{9DC40A63-C6A9-0A4B-A513-8125EAD797AB}">
      <dgm:prSet/>
      <dgm:spPr/>
      <dgm:t>
        <a:bodyPr/>
        <a:lstStyle/>
        <a:p>
          <a:endParaRPr lang="en-US"/>
        </a:p>
      </dgm:t>
    </dgm:pt>
    <dgm:pt modelId="{506E76F3-28DB-4E45-9FD8-639A087A9CC7}" type="pres">
      <dgm:prSet presAssocID="{87693CA2-63F3-2841-BCFF-F6B25E07B09D}" presName="linear" presStyleCnt="0">
        <dgm:presLayoutVars>
          <dgm:animLvl val="lvl"/>
          <dgm:resizeHandles val="exact"/>
        </dgm:presLayoutVars>
      </dgm:prSet>
      <dgm:spPr/>
    </dgm:pt>
    <dgm:pt modelId="{85076B1D-763E-E748-B9EC-F6D90F69B033}" type="pres">
      <dgm:prSet presAssocID="{9FEC265A-65C0-9F4A-9821-D5FBFF34A999}" presName="parentText" presStyleLbl="node1" presStyleIdx="0" presStyleCnt="2">
        <dgm:presLayoutVars>
          <dgm:chMax val="0"/>
          <dgm:bulletEnabled val="1"/>
        </dgm:presLayoutVars>
      </dgm:prSet>
      <dgm:spPr/>
    </dgm:pt>
    <dgm:pt modelId="{CD11F07E-21BC-BA47-9C55-486FE3CAED0B}" type="pres">
      <dgm:prSet presAssocID="{9FEC265A-65C0-9F4A-9821-D5FBFF34A999}" presName="childText" presStyleLbl="revTx" presStyleIdx="0" presStyleCnt="2">
        <dgm:presLayoutVars>
          <dgm:bulletEnabled val="1"/>
        </dgm:presLayoutVars>
      </dgm:prSet>
      <dgm:spPr/>
    </dgm:pt>
    <dgm:pt modelId="{23776AFA-76D4-234E-B8F6-445AD4C7C2C1}" type="pres">
      <dgm:prSet presAssocID="{31FA07F5-B714-9147-B525-DF5DA2EEF591}" presName="parentText" presStyleLbl="node1" presStyleIdx="1" presStyleCnt="2">
        <dgm:presLayoutVars>
          <dgm:chMax val="0"/>
          <dgm:bulletEnabled val="1"/>
        </dgm:presLayoutVars>
      </dgm:prSet>
      <dgm:spPr/>
    </dgm:pt>
    <dgm:pt modelId="{6B67C9A0-45FE-FB4A-9601-2C8A8091BB14}" type="pres">
      <dgm:prSet presAssocID="{31FA07F5-B714-9147-B525-DF5DA2EEF591}" presName="childText" presStyleLbl="revTx" presStyleIdx="1" presStyleCnt="2">
        <dgm:presLayoutVars>
          <dgm:bulletEnabled val="1"/>
        </dgm:presLayoutVars>
      </dgm:prSet>
      <dgm:spPr/>
    </dgm:pt>
  </dgm:ptLst>
  <dgm:cxnLst>
    <dgm:cxn modelId="{DB3C7D1E-AA18-5D4E-84C0-0FA56190B05E}" type="presOf" srcId="{31FA07F5-B714-9147-B525-DF5DA2EEF591}" destId="{23776AFA-76D4-234E-B8F6-445AD4C7C2C1}" srcOrd="0" destOrd="0" presId="urn:microsoft.com/office/officeart/2005/8/layout/vList2"/>
    <dgm:cxn modelId="{8CE4B323-5101-6342-859F-1E0984C7545A}" srcId="{31FA07F5-B714-9147-B525-DF5DA2EEF591}" destId="{1A06F036-3F19-5849-9C50-5384F8CA572C}" srcOrd="0" destOrd="0" parTransId="{D16C8C23-CC3D-ED42-82EE-A924214BF245}" sibTransId="{D6389C02-A75F-CA42-A28F-5C2C532C2EDF}"/>
    <dgm:cxn modelId="{F95B7436-7A97-A746-BBDF-21843DB40418}" srcId="{87693CA2-63F3-2841-BCFF-F6B25E07B09D}" destId="{31FA07F5-B714-9147-B525-DF5DA2EEF591}" srcOrd="1" destOrd="0" parTransId="{A4A4372D-703C-F346-BC7F-FA726D234AC7}" sibTransId="{468B761A-AE21-374D-AF09-5957F0D6B1A3}"/>
    <dgm:cxn modelId="{D1C01C4C-6B78-8341-AA0E-4C27A9F87EA6}" srcId="{9FEC265A-65C0-9F4A-9821-D5FBFF34A999}" destId="{1DA400B7-C4CF-DE47-A0B8-9E269019D530}" srcOrd="0" destOrd="0" parTransId="{4379B855-5318-2B46-9C5C-80A197E9815E}" sibTransId="{9710CD99-4BA4-724C-8383-7F20AC2A11AE}"/>
    <dgm:cxn modelId="{D36BA958-EC01-0345-A6EB-AF0196BFC1B7}" type="presOf" srcId="{87693CA2-63F3-2841-BCFF-F6B25E07B09D}" destId="{506E76F3-28DB-4E45-9FD8-639A087A9CC7}" srcOrd="0" destOrd="0" presId="urn:microsoft.com/office/officeart/2005/8/layout/vList2"/>
    <dgm:cxn modelId="{D2A0D862-1050-4949-9BA5-24342020D866}" type="presOf" srcId="{9FEC265A-65C0-9F4A-9821-D5FBFF34A999}" destId="{85076B1D-763E-E748-B9EC-F6D90F69B033}" srcOrd="0" destOrd="0" presId="urn:microsoft.com/office/officeart/2005/8/layout/vList2"/>
    <dgm:cxn modelId="{9DC40A63-C6A9-0A4B-A513-8125EAD797AB}" srcId="{31FA07F5-B714-9147-B525-DF5DA2EEF591}" destId="{6ED2B1C7-B171-D54C-98B6-1AAC62341D59}" srcOrd="1" destOrd="0" parTransId="{2CC86DC6-4E78-9B46-90E8-B20196A3E04E}" sibTransId="{56DF8CA8-D392-E944-82DD-B6D77B9127CE}"/>
    <dgm:cxn modelId="{F4E8DC85-E483-0E43-AC4F-EE256351FF9C}" srcId="{9FEC265A-65C0-9F4A-9821-D5FBFF34A999}" destId="{416FD89E-419D-0F4F-91E6-60278173A2D3}" srcOrd="2" destOrd="0" parTransId="{1256C7F8-2B72-F641-A4BF-9DEAAFACF43A}" sibTransId="{EC7B5A07-952A-9142-B366-8228EBE75D0A}"/>
    <dgm:cxn modelId="{F5B82992-6159-7D42-B447-6D7DE8D90205}" type="presOf" srcId="{73FC01AF-ECB5-6B40-ADA9-D5203A43E22D}" destId="{CD11F07E-21BC-BA47-9C55-486FE3CAED0B}" srcOrd="0" destOrd="1" presId="urn:microsoft.com/office/officeart/2005/8/layout/vList2"/>
    <dgm:cxn modelId="{D3E90793-1337-854A-AE72-A1C17113D415}" type="presOf" srcId="{1A06F036-3F19-5849-9C50-5384F8CA572C}" destId="{6B67C9A0-45FE-FB4A-9601-2C8A8091BB14}" srcOrd="0" destOrd="0" presId="urn:microsoft.com/office/officeart/2005/8/layout/vList2"/>
    <dgm:cxn modelId="{31F6849C-F674-5249-83D7-DA065B3AD0B4}" srcId="{9FEC265A-65C0-9F4A-9821-D5FBFF34A999}" destId="{73FC01AF-ECB5-6B40-ADA9-D5203A43E22D}" srcOrd="1" destOrd="0" parTransId="{233B5191-E2F3-7D4D-980E-E7230300038E}" sibTransId="{6CD30C46-A3D8-C64B-9B78-AFC9DC72BB12}"/>
    <dgm:cxn modelId="{BE7389B4-B035-2642-BEF5-FC22A45FFCA3}" type="presOf" srcId="{6ED2B1C7-B171-D54C-98B6-1AAC62341D59}" destId="{6B67C9A0-45FE-FB4A-9601-2C8A8091BB14}" srcOrd="0" destOrd="1" presId="urn:microsoft.com/office/officeart/2005/8/layout/vList2"/>
    <dgm:cxn modelId="{96803BB6-FEA5-6241-91FD-90DB7C059FE7}" srcId="{87693CA2-63F3-2841-BCFF-F6B25E07B09D}" destId="{9FEC265A-65C0-9F4A-9821-D5FBFF34A999}" srcOrd="0" destOrd="0" parTransId="{3F927E09-88F7-9649-A2A2-3986EE3857B4}" sibTransId="{55664BF4-91B9-5B44-8A6B-CE43D9A5156B}"/>
    <dgm:cxn modelId="{E4E92BCA-D25F-AF4B-863F-9FD9B3512D4D}" type="presOf" srcId="{1DA400B7-C4CF-DE47-A0B8-9E269019D530}" destId="{CD11F07E-21BC-BA47-9C55-486FE3CAED0B}" srcOrd="0" destOrd="0" presId="urn:microsoft.com/office/officeart/2005/8/layout/vList2"/>
    <dgm:cxn modelId="{4F210AD7-9911-8C48-B6EE-3D1ED7A37BC0}" type="presOf" srcId="{416FD89E-419D-0F4F-91E6-60278173A2D3}" destId="{CD11F07E-21BC-BA47-9C55-486FE3CAED0B}" srcOrd="0" destOrd="2" presId="urn:microsoft.com/office/officeart/2005/8/layout/vList2"/>
    <dgm:cxn modelId="{7BD5027A-401B-A84A-A1E1-CC30A9796C4A}" type="presParOf" srcId="{506E76F3-28DB-4E45-9FD8-639A087A9CC7}" destId="{85076B1D-763E-E748-B9EC-F6D90F69B033}" srcOrd="0" destOrd="0" presId="urn:microsoft.com/office/officeart/2005/8/layout/vList2"/>
    <dgm:cxn modelId="{B3820FC1-4F98-7241-8DA6-198B533570D0}" type="presParOf" srcId="{506E76F3-28DB-4E45-9FD8-639A087A9CC7}" destId="{CD11F07E-21BC-BA47-9C55-486FE3CAED0B}" srcOrd="1" destOrd="0" presId="urn:microsoft.com/office/officeart/2005/8/layout/vList2"/>
    <dgm:cxn modelId="{B5B26919-F2AC-D045-BA9B-3616DAF3FB77}" type="presParOf" srcId="{506E76F3-28DB-4E45-9FD8-639A087A9CC7}" destId="{23776AFA-76D4-234E-B8F6-445AD4C7C2C1}" srcOrd="2" destOrd="0" presId="urn:microsoft.com/office/officeart/2005/8/layout/vList2"/>
    <dgm:cxn modelId="{A7CFB2B7-46F1-E94C-843E-13AB338FE589}" type="presParOf" srcId="{506E76F3-28DB-4E45-9FD8-639A087A9CC7}" destId="{6B67C9A0-45FE-FB4A-9601-2C8A8091BB1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CEEF49-40CF-4EB9-A0BB-945003717EF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40356BB-8120-42C4-9415-7F73D54DA436}">
      <dgm:prSet/>
      <dgm:spPr/>
      <dgm:t>
        <a:bodyPr/>
        <a:lstStyle/>
        <a:p>
          <a:r>
            <a:rPr lang="en-US" dirty="0"/>
            <a:t>Features in </a:t>
          </a:r>
          <a:r>
            <a:rPr lang="en-US"/>
            <a:t>Raw Data </a:t>
          </a:r>
          <a:endParaRPr lang="en-US" dirty="0"/>
        </a:p>
      </dgm:t>
    </dgm:pt>
    <dgm:pt modelId="{5242083A-8644-4DCC-A852-1D6EF774F300}" type="parTrans" cxnId="{0C9461AF-2BF7-4449-9AE0-E947840E6738}">
      <dgm:prSet/>
      <dgm:spPr/>
      <dgm:t>
        <a:bodyPr/>
        <a:lstStyle/>
        <a:p>
          <a:endParaRPr lang="en-US"/>
        </a:p>
      </dgm:t>
    </dgm:pt>
    <dgm:pt modelId="{15E5B9C6-FABE-4B4E-BBCC-F11200AF211A}" type="sibTrans" cxnId="{0C9461AF-2BF7-4449-9AE0-E947840E6738}">
      <dgm:prSet/>
      <dgm:spPr/>
      <dgm:t>
        <a:bodyPr/>
        <a:lstStyle/>
        <a:p>
          <a:endParaRPr lang="en-US"/>
        </a:p>
      </dgm:t>
    </dgm:pt>
    <dgm:pt modelId="{F744B3FD-D37E-634D-913A-E92E8756FC02}">
      <dgm:prSet/>
      <dgm:spPr/>
      <dgm:t>
        <a:bodyPr/>
        <a:lstStyle/>
        <a:p>
          <a:r>
            <a:rPr lang="en-US" dirty="0"/>
            <a:t>Daily Timeseries data</a:t>
          </a:r>
        </a:p>
      </dgm:t>
    </dgm:pt>
    <dgm:pt modelId="{C038C8A8-F738-DC43-99DC-E97836CC06EB}" type="parTrans" cxnId="{D53F071F-F3B8-6540-BF11-683194140CC8}">
      <dgm:prSet/>
      <dgm:spPr/>
      <dgm:t>
        <a:bodyPr/>
        <a:lstStyle/>
        <a:p>
          <a:endParaRPr lang="en-US"/>
        </a:p>
      </dgm:t>
    </dgm:pt>
    <dgm:pt modelId="{C336A4D3-CDFA-C04E-A0D7-BBFA4C1D22DC}" type="sibTrans" cxnId="{D53F071F-F3B8-6540-BF11-683194140CC8}">
      <dgm:prSet/>
      <dgm:spPr/>
      <dgm:t>
        <a:bodyPr/>
        <a:lstStyle/>
        <a:p>
          <a:endParaRPr lang="en-US"/>
        </a:p>
      </dgm:t>
    </dgm:pt>
    <dgm:pt modelId="{E7CE7832-2EDF-E948-AA14-A2138E3CB2AE}">
      <dgm:prSet/>
      <dgm:spPr/>
      <dgm:t>
        <a:bodyPr/>
        <a:lstStyle/>
        <a:p>
          <a:r>
            <a:rPr lang="en-US" dirty="0"/>
            <a:t>Ticker/Stock Name</a:t>
          </a:r>
        </a:p>
      </dgm:t>
    </dgm:pt>
    <dgm:pt modelId="{4174AD5C-B9DE-274E-A607-42B4DE76A4F9}" type="parTrans" cxnId="{B137E043-7471-E64E-B2A4-7E44D5B5EED8}">
      <dgm:prSet/>
      <dgm:spPr/>
      <dgm:t>
        <a:bodyPr/>
        <a:lstStyle/>
        <a:p>
          <a:endParaRPr lang="en-US"/>
        </a:p>
      </dgm:t>
    </dgm:pt>
    <dgm:pt modelId="{2A006C93-1FC7-D640-9DEC-FFE1F2264359}" type="sibTrans" cxnId="{B137E043-7471-E64E-B2A4-7E44D5B5EED8}">
      <dgm:prSet/>
      <dgm:spPr/>
      <dgm:t>
        <a:bodyPr/>
        <a:lstStyle/>
        <a:p>
          <a:endParaRPr lang="en-US"/>
        </a:p>
      </dgm:t>
    </dgm:pt>
    <dgm:pt modelId="{FBBE3C37-F52B-EB40-A389-5EB9EAA9D2A1}">
      <dgm:prSet/>
      <dgm:spPr/>
      <dgm:t>
        <a:bodyPr/>
        <a:lstStyle/>
        <a:p>
          <a:r>
            <a:rPr lang="en-US" dirty="0"/>
            <a:t>Price</a:t>
          </a:r>
        </a:p>
      </dgm:t>
    </dgm:pt>
    <dgm:pt modelId="{CCF71A42-098B-CC46-B865-EDA9D4CD3A17}" type="parTrans" cxnId="{526D8DF5-6DF8-524A-8443-8A9D344D4349}">
      <dgm:prSet/>
      <dgm:spPr/>
      <dgm:t>
        <a:bodyPr/>
        <a:lstStyle/>
        <a:p>
          <a:endParaRPr lang="en-US"/>
        </a:p>
      </dgm:t>
    </dgm:pt>
    <dgm:pt modelId="{1DDDF6CF-6C52-6F44-9E46-0B2647FCD2F0}" type="sibTrans" cxnId="{526D8DF5-6DF8-524A-8443-8A9D344D4349}">
      <dgm:prSet/>
      <dgm:spPr/>
      <dgm:t>
        <a:bodyPr/>
        <a:lstStyle/>
        <a:p>
          <a:endParaRPr lang="en-US"/>
        </a:p>
      </dgm:t>
    </dgm:pt>
    <dgm:pt modelId="{3106FACF-9A38-A548-8077-CBA4C9F72500}">
      <dgm:prSet/>
      <dgm:spPr/>
      <dgm:t>
        <a:bodyPr/>
        <a:lstStyle/>
        <a:p>
          <a:r>
            <a:rPr lang="en-US" dirty="0"/>
            <a:t>Open</a:t>
          </a:r>
        </a:p>
      </dgm:t>
    </dgm:pt>
    <dgm:pt modelId="{B8937F3B-BF9E-3242-AC55-E36203E86A4A}" type="parTrans" cxnId="{AF096F50-A863-7F48-A5D6-833525A3DC60}">
      <dgm:prSet/>
      <dgm:spPr/>
      <dgm:t>
        <a:bodyPr/>
        <a:lstStyle/>
        <a:p>
          <a:endParaRPr lang="en-US"/>
        </a:p>
      </dgm:t>
    </dgm:pt>
    <dgm:pt modelId="{070DBD9B-3932-4F47-9BCA-D86F2640A8C8}" type="sibTrans" cxnId="{AF096F50-A863-7F48-A5D6-833525A3DC60}">
      <dgm:prSet/>
      <dgm:spPr/>
      <dgm:t>
        <a:bodyPr/>
        <a:lstStyle/>
        <a:p>
          <a:endParaRPr lang="en-US"/>
        </a:p>
      </dgm:t>
    </dgm:pt>
    <dgm:pt modelId="{1758F9CA-57C4-4748-9CF6-81D16E23A805}">
      <dgm:prSet/>
      <dgm:spPr/>
      <dgm:t>
        <a:bodyPr/>
        <a:lstStyle/>
        <a:p>
          <a:r>
            <a:rPr lang="en-US" dirty="0"/>
            <a:t>Close</a:t>
          </a:r>
        </a:p>
      </dgm:t>
    </dgm:pt>
    <dgm:pt modelId="{309FB361-4090-EB4F-B326-ACB736B57561}" type="parTrans" cxnId="{E0F7F174-61BC-7A41-A068-C130DBB97EDC}">
      <dgm:prSet/>
      <dgm:spPr/>
      <dgm:t>
        <a:bodyPr/>
        <a:lstStyle/>
        <a:p>
          <a:endParaRPr lang="en-US"/>
        </a:p>
      </dgm:t>
    </dgm:pt>
    <dgm:pt modelId="{EBE5B98B-AF99-0843-AA93-366F402F9E4C}" type="sibTrans" cxnId="{E0F7F174-61BC-7A41-A068-C130DBB97EDC}">
      <dgm:prSet/>
      <dgm:spPr/>
      <dgm:t>
        <a:bodyPr/>
        <a:lstStyle/>
        <a:p>
          <a:endParaRPr lang="en-US"/>
        </a:p>
      </dgm:t>
    </dgm:pt>
    <dgm:pt modelId="{B665B083-C9B3-4847-8D60-615997BEF0EA}">
      <dgm:prSet/>
      <dgm:spPr/>
      <dgm:t>
        <a:bodyPr/>
        <a:lstStyle/>
        <a:p>
          <a:r>
            <a:rPr lang="en-US" dirty="0"/>
            <a:t>Low</a:t>
          </a:r>
        </a:p>
      </dgm:t>
    </dgm:pt>
    <dgm:pt modelId="{E46072DE-D279-FB4B-8C99-0DBEA7DFA4D8}" type="parTrans" cxnId="{FCEC9C90-D99A-304F-BC5F-A2CC04382787}">
      <dgm:prSet/>
      <dgm:spPr/>
      <dgm:t>
        <a:bodyPr/>
        <a:lstStyle/>
        <a:p>
          <a:endParaRPr lang="en-US"/>
        </a:p>
      </dgm:t>
    </dgm:pt>
    <dgm:pt modelId="{21DD15FB-C3D8-CF4D-B595-BCB128EADC9C}" type="sibTrans" cxnId="{FCEC9C90-D99A-304F-BC5F-A2CC04382787}">
      <dgm:prSet/>
      <dgm:spPr/>
      <dgm:t>
        <a:bodyPr/>
        <a:lstStyle/>
        <a:p>
          <a:endParaRPr lang="en-US"/>
        </a:p>
      </dgm:t>
    </dgm:pt>
    <dgm:pt modelId="{8F9C479C-8B2E-7942-B716-D4A0D9498702}">
      <dgm:prSet/>
      <dgm:spPr/>
      <dgm:t>
        <a:bodyPr/>
        <a:lstStyle/>
        <a:p>
          <a:r>
            <a:rPr lang="en-US" dirty="0"/>
            <a:t>High</a:t>
          </a:r>
        </a:p>
      </dgm:t>
    </dgm:pt>
    <dgm:pt modelId="{87E11826-A8E6-9247-A681-BF3D83077C7E}" type="parTrans" cxnId="{35F447C5-A944-F641-84EF-5A1DD6A4BB3E}">
      <dgm:prSet/>
      <dgm:spPr/>
      <dgm:t>
        <a:bodyPr/>
        <a:lstStyle/>
        <a:p>
          <a:endParaRPr lang="en-US"/>
        </a:p>
      </dgm:t>
    </dgm:pt>
    <dgm:pt modelId="{4080E58F-AF8F-E945-80FA-5E2D5EEAA943}" type="sibTrans" cxnId="{35F447C5-A944-F641-84EF-5A1DD6A4BB3E}">
      <dgm:prSet/>
      <dgm:spPr/>
      <dgm:t>
        <a:bodyPr/>
        <a:lstStyle/>
        <a:p>
          <a:endParaRPr lang="en-US"/>
        </a:p>
      </dgm:t>
    </dgm:pt>
    <dgm:pt modelId="{9E103AE4-A858-5F4D-B39D-33FFB728371C}">
      <dgm:prSet/>
      <dgm:spPr/>
      <dgm:t>
        <a:bodyPr/>
        <a:lstStyle/>
        <a:p>
          <a:r>
            <a:rPr lang="en-US" dirty="0"/>
            <a:t>Volume</a:t>
          </a:r>
        </a:p>
      </dgm:t>
    </dgm:pt>
    <dgm:pt modelId="{20A85119-8DA2-6749-97AD-FB743275925D}" type="parTrans" cxnId="{B1ED724E-15DF-B84D-96D0-E4687420D5A5}">
      <dgm:prSet/>
      <dgm:spPr/>
      <dgm:t>
        <a:bodyPr/>
        <a:lstStyle/>
        <a:p>
          <a:endParaRPr lang="en-US"/>
        </a:p>
      </dgm:t>
    </dgm:pt>
    <dgm:pt modelId="{104CC39C-42E8-9B4A-93D5-BFB09E7748B9}" type="sibTrans" cxnId="{B1ED724E-15DF-B84D-96D0-E4687420D5A5}">
      <dgm:prSet/>
      <dgm:spPr/>
      <dgm:t>
        <a:bodyPr/>
        <a:lstStyle/>
        <a:p>
          <a:endParaRPr lang="en-US"/>
        </a:p>
      </dgm:t>
    </dgm:pt>
    <dgm:pt modelId="{BDF35751-8D4C-5646-8E4F-F4CF17720C59}">
      <dgm:prSet/>
      <dgm:spPr/>
      <dgm:t>
        <a:bodyPr/>
        <a:lstStyle/>
        <a:p>
          <a:r>
            <a:rPr lang="en-US" dirty="0"/>
            <a:t>Sector </a:t>
          </a:r>
        </a:p>
      </dgm:t>
    </dgm:pt>
    <dgm:pt modelId="{36344E87-E66D-2C49-BF4B-B2818077063D}" type="parTrans" cxnId="{18FD0035-62B5-4C48-90BF-68CD5455A693}">
      <dgm:prSet/>
      <dgm:spPr/>
      <dgm:t>
        <a:bodyPr/>
        <a:lstStyle/>
        <a:p>
          <a:endParaRPr lang="en-US"/>
        </a:p>
      </dgm:t>
    </dgm:pt>
    <dgm:pt modelId="{0E408BB7-EABD-7A42-B71A-5F14A9731AC2}" type="sibTrans" cxnId="{18FD0035-62B5-4C48-90BF-68CD5455A693}">
      <dgm:prSet/>
      <dgm:spPr/>
      <dgm:t>
        <a:bodyPr/>
        <a:lstStyle/>
        <a:p>
          <a:endParaRPr lang="en-US"/>
        </a:p>
      </dgm:t>
    </dgm:pt>
    <dgm:pt modelId="{4619CBE3-86F2-3E4E-89A2-30AFC5DAD246}">
      <dgm:prSet/>
      <dgm:spPr/>
      <dgm:t>
        <a:bodyPr/>
        <a:lstStyle/>
        <a:p>
          <a:r>
            <a:rPr lang="en-US" dirty="0"/>
            <a:t>Industry</a:t>
          </a:r>
        </a:p>
      </dgm:t>
    </dgm:pt>
    <dgm:pt modelId="{31376727-952D-0448-BA11-C4CCBD157E6B}" type="parTrans" cxnId="{C3EA5A15-CA18-004F-8E6F-85DE64DEC306}">
      <dgm:prSet/>
      <dgm:spPr/>
      <dgm:t>
        <a:bodyPr/>
        <a:lstStyle/>
        <a:p>
          <a:endParaRPr lang="en-US"/>
        </a:p>
      </dgm:t>
    </dgm:pt>
    <dgm:pt modelId="{83C6E359-0FDE-FE44-A2B3-A7DAD757CAB3}" type="sibTrans" cxnId="{C3EA5A15-CA18-004F-8E6F-85DE64DEC306}">
      <dgm:prSet/>
      <dgm:spPr/>
      <dgm:t>
        <a:bodyPr/>
        <a:lstStyle/>
        <a:p>
          <a:endParaRPr lang="en-US"/>
        </a:p>
      </dgm:t>
    </dgm:pt>
    <dgm:pt modelId="{0FC39DCE-AC61-B843-A884-73A5732207E8}" type="pres">
      <dgm:prSet presAssocID="{1ECEEF49-40CF-4EB9-A0BB-945003717EFC}" presName="linear" presStyleCnt="0">
        <dgm:presLayoutVars>
          <dgm:dir/>
          <dgm:animLvl val="lvl"/>
          <dgm:resizeHandles val="exact"/>
        </dgm:presLayoutVars>
      </dgm:prSet>
      <dgm:spPr/>
    </dgm:pt>
    <dgm:pt modelId="{29C52A5A-BE09-CD44-8CB4-F833FE6B6362}" type="pres">
      <dgm:prSet presAssocID="{C40356BB-8120-42C4-9415-7F73D54DA436}" presName="parentLin" presStyleCnt="0"/>
      <dgm:spPr/>
    </dgm:pt>
    <dgm:pt modelId="{6880B8B9-E2C0-C948-9ADC-432577973C25}" type="pres">
      <dgm:prSet presAssocID="{C40356BB-8120-42C4-9415-7F73D54DA436}" presName="parentLeftMargin" presStyleLbl="node1" presStyleIdx="0" presStyleCnt="6"/>
      <dgm:spPr/>
    </dgm:pt>
    <dgm:pt modelId="{D3A4E2C7-9A93-9F4E-B479-B880B4FCC7EF}" type="pres">
      <dgm:prSet presAssocID="{C40356BB-8120-42C4-9415-7F73D54DA436}" presName="parentText" presStyleLbl="node1" presStyleIdx="0" presStyleCnt="6">
        <dgm:presLayoutVars>
          <dgm:chMax val="0"/>
          <dgm:bulletEnabled val="1"/>
        </dgm:presLayoutVars>
      </dgm:prSet>
      <dgm:spPr/>
    </dgm:pt>
    <dgm:pt modelId="{B20CD186-A154-D94E-A2EA-2863CA15672A}" type="pres">
      <dgm:prSet presAssocID="{C40356BB-8120-42C4-9415-7F73D54DA436}" presName="negativeSpace" presStyleCnt="0"/>
      <dgm:spPr/>
    </dgm:pt>
    <dgm:pt modelId="{5E1919FE-D33A-BD4C-BEB9-BD2311CC94F8}" type="pres">
      <dgm:prSet presAssocID="{C40356BB-8120-42C4-9415-7F73D54DA436}" presName="childText" presStyleLbl="conFgAcc1" presStyleIdx="0" presStyleCnt="6" custLinFactNeighborX="-42513" custLinFactNeighborY="47812">
        <dgm:presLayoutVars>
          <dgm:bulletEnabled val="1"/>
        </dgm:presLayoutVars>
      </dgm:prSet>
      <dgm:spPr/>
    </dgm:pt>
    <dgm:pt modelId="{360EEA7C-CB34-7644-9A12-12DD85123579}" type="pres">
      <dgm:prSet presAssocID="{15E5B9C6-FABE-4B4E-BBCC-F11200AF211A}" presName="spaceBetweenRectangles" presStyleCnt="0"/>
      <dgm:spPr/>
    </dgm:pt>
    <dgm:pt modelId="{0C1A3369-7609-3740-B707-B7B3C8801590}" type="pres">
      <dgm:prSet presAssocID="{F744B3FD-D37E-634D-913A-E92E8756FC02}" presName="parentLin" presStyleCnt="0"/>
      <dgm:spPr/>
    </dgm:pt>
    <dgm:pt modelId="{376FC717-AEB2-5242-8149-863EA2D573A2}" type="pres">
      <dgm:prSet presAssocID="{F744B3FD-D37E-634D-913A-E92E8756FC02}" presName="parentLeftMargin" presStyleLbl="node1" presStyleIdx="0" presStyleCnt="6"/>
      <dgm:spPr/>
    </dgm:pt>
    <dgm:pt modelId="{A4374364-9DFF-A840-BFD9-50443FC989E4}" type="pres">
      <dgm:prSet presAssocID="{F744B3FD-D37E-634D-913A-E92E8756FC02}" presName="parentText" presStyleLbl="node1" presStyleIdx="1" presStyleCnt="6">
        <dgm:presLayoutVars>
          <dgm:chMax val="0"/>
          <dgm:bulletEnabled val="1"/>
        </dgm:presLayoutVars>
      </dgm:prSet>
      <dgm:spPr/>
    </dgm:pt>
    <dgm:pt modelId="{D9C8F4AE-0D5F-7244-BC7B-D9A7950878C9}" type="pres">
      <dgm:prSet presAssocID="{F744B3FD-D37E-634D-913A-E92E8756FC02}" presName="negativeSpace" presStyleCnt="0"/>
      <dgm:spPr/>
    </dgm:pt>
    <dgm:pt modelId="{C5F3493F-FA7E-F24F-A3B2-F926D18650E3}" type="pres">
      <dgm:prSet presAssocID="{F744B3FD-D37E-634D-913A-E92E8756FC02}" presName="childText" presStyleLbl="conFgAcc1" presStyleIdx="1" presStyleCnt="6">
        <dgm:presLayoutVars>
          <dgm:bulletEnabled val="1"/>
        </dgm:presLayoutVars>
      </dgm:prSet>
      <dgm:spPr/>
    </dgm:pt>
    <dgm:pt modelId="{38382289-8344-1E4E-ABCA-BA422AF08888}" type="pres">
      <dgm:prSet presAssocID="{C336A4D3-CDFA-C04E-A0D7-BBFA4C1D22DC}" presName="spaceBetweenRectangles" presStyleCnt="0"/>
      <dgm:spPr/>
    </dgm:pt>
    <dgm:pt modelId="{189D975A-F0BC-7340-AD1E-AD2C5304CCF2}" type="pres">
      <dgm:prSet presAssocID="{FBBE3C37-F52B-EB40-A389-5EB9EAA9D2A1}" presName="parentLin" presStyleCnt="0"/>
      <dgm:spPr/>
    </dgm:pt>
    <dgm:pt modelId="{2F865139-BB63-7944-8866-2412172B240D}" type="pres">
      <dgm:prSet presAssocID="{FBBE3C37-F52B-EB40-A389-5EB9EAA9D2A1}" presName="parentLeftMargin" presStyleLbl="node1" presStyleIdx="1" presStyleCnt="6"/>
      <dgm:spPr/>
    </dgm:pt>
    <dgm:pt modelId="{A8F4D2AA-9FD1-8B4C-AA20-8074C722DD28}" type="pres">
      <dgm:prSet presAssocID="{FBBE3C37-F52B-EB40-A389-5EB9EAA9D2A1}" presName="parentText" presStyleLbl="node1" presStyleIdx="2" presStyleCnt="6">
        <dgm:presLayoutVars>
          <dgm:chMax val="0"/>
          <dgm:bulletEnabled val="1"/>
        </dgm:presLayoutVars>
      </dgm:prSet>
      <dgm:spPr/>
    </dgm:pt>
    <dgm:pt modelId="{79E7E41B-DD2D-0C45-9462-9D9B112B5A3F}" type="pres">
      <dgm:prSet presAssocID="{FBBE3C37-F52B-EB40-A389-5EB9EAA9D2A1}" presName="negativeSpace" presStyleCnt="0"/>
      <dgm:spPr/>
    </dgm:pt>
    <dgm:pt modelId="{1194D32E-DE7F-2048-84BA-D36B14459CF5}" type="pres">
      <dgm:prSet presAssocID="{FBBE3C37-F52B-EB40-A389-5EB9EAA9D2A1}" presName="childText" presStyleLbl="conFgAcc1" presStyleIdx="2" presStyleCnt="6">
        <dgm:presLayoutVars>
          <dgm:bulletEnabled val="1"/>
        </dgm:presLayoutVars>
      </dgm:prSet>
      <dgm:spPr/>
    </dgm:pt>
    <dgm:pt modelId="{5B626DC2-D224-EB46-BB8C-D7883E37CF01}" type="pres">
      <dgm:prSet presAssocID="{1DDDF6CF-6C52-6F44-9E46-0B2647FCD2F0}" presName="spaceBetweenRectangles" presStyleCnt="0"/>
      <dgm:spPr/>
    </dgm:pt>
    <dgm:pt modelId="{4185492F-6240-0748-B023-2EB44EC4A654}" type="pres">
      <dgm:prSet presAssocID="{9E103AE4-A858-5F4D-B39D-33FFB728371C}" presName="parentLin" presStyleCnt="0"/>
      <dgm:spPr/>
    </dgm:pt>
    <dgm:pt modelId="{6A52746A-E532-F840-B0A0-3D738AFA1F97}" type="pres">
      <dgm:prSet presAssocID="{9E103AE4-A858-5F4D-B39D-33FFB728371C}" presName="parentLeftMargin" presStyleLbl="node1" presStyleIdx="2" presStyleCnt="6"/>
      <dgm:spPr/>
    </dgm:pt>
    <dgm:pt modelId="{512AD658-0F90-5348-8572-9A2479A4C3F2}" type="pres">
      <dgm:prSet presAssocID="{9E103AE4-A858-5F4D-B39D-33FFB728371C}" presName="parentText" presStyleLbl="node1" presStyleIdx="3" presStyleCnt="6">
        <dgm:presLayoutVars>
          <dgm:chMax val="0"/>
          <dgm:bulletEnabled val="1"/>
        </dgm:presLayoutVars>
      </dgm:prSet>
      <dgm:spPr/>
    </dgm:pt>
    <dgm:pt modelId="{96821592-50DC-D044-9384-475339FC83FA}" type="pres">
      <dgm:prSet presAssocID="{9E103AE4-A858-5F4D-B39D-33FFB728371C}" presName="negativeSpace" presStyleCnt="0"/>
      <dgm:spPr/>
    </dgm:pt>
    <dgm:pt modelId="{C63B4E8C-CDA3-C442-8553-96DDD1E6D3CE}" type="pres">
      <dgm:prSet presAssocID="{9E103AE4-A858-5F4D-B39D-33FFB728371C}" presName="childText" presStyleLbl="conFgAcc1" presStyleIdx="3" presStyleCnt="6">
        <dgm:presLayoutVars>
          <dgm:bulletEnabled val="1"/>
        </dgm:presLayoutVars>
      </dgm:prSet>
      <dgm:spPr/>
    </dgm:pt>
    <dgm:pt modelId="{5CB7B87F-D45B-3A43-B8ED-5AD61C1A0728}" type="pres">
      <dgm:prSet presAssocID="{104CC39C-42E8-9B4A-93D5-BFB09E7748B9}" presName="spaceBetweenRectangles" presStyleCnt="0"/>
      <dgm:spPr/>
    </dgm:pt>
    <dgm:pt modelId="{987DA24F-7BD4-CB46-B6A6-9C1FC414B238}" type="pres">
      <dgm:prSet presAssocID="{BDF35751-8D4C-5646-8E4F-F4CF17720C59}" presName="parentLin" presStyleCnt="0"/>
      <dgm:spPr/>
    </dgm:pt>
    <dgm:pt modelId="{2D03E1E5-CD70-FD43-8C38-22C2D9C8D673}" type="pres">
      <dgm:prSet presAssocID="{BDF35751-8D4C-5646-8E4F-F4CF17720C59}" presName="parentLeftMargin" presStyleLbl="node1" presStyleIdx="3" presStyleCnt="6"/>
      <dgm:spPr/>
    </dgm:pt>
    <dgm:pt modelId="{2D6B90E4-2405-2A4D-811B-66C597B9DFE6}" type="pres">
      <dgm:prSet presAssocID="{BDF35751-8D4C-5646-8E4F-F4CF17720C59}" presName="parentText" presStyleLbl="node1" presStyleIdx="4" presStyleCnt="6">
        <dgm:presLayoutVars>
          <dgm:chMax val="0"/>
          <dgm:bulletEnabled val="1"/>
        </dgm:presLayoutVars>
      </dgm:prSet>
      <dgm:spPr/>
    </dgm:pt>
    <dgm:pt modelId="{53546414-5A15-324D-A37A-7AAF5DBA745E}" type="pres">
      <dgm:prSet presAssocID="{BDF35751-8D4C-5646-8E4F-F4CF17720C59}" presName="negativeSpace" presStyleCnt="0"/>
      <dgm:spPr/>
    </dgm:pt>
    <dgm:pt modelId="{2B4299D7-265E-7B4A-A08A-20F332EBDFF1}" type="pres">
      <dgm:prSet presAssocID="{BDF35751-8D4C-5646-8E4F-F4CF17720C59}" presName="childText" presStyleLbl="conFgAcc1" presStyleIdx="4" presStyleCnt="6">
        <dgm:presLayoutVars>
          <dgm:bulletEnabled val="1"/>
        </dgm:presLayoutVars>
      </dgm:prSet>
      <dgm:spPr/>
    </dgm:pt>
    <dgm:pt modelId="{A1AA34F6-222C-D541-91F5-69A864868A8E}" type="pres">
      <dgm:prSet presAssocID="{0E408BB7-EABD-7A42-B71A-5F14A9731AC2}" presName="spaceBetweenRectangles" presStyleCnt="0"/>
      <dgm:spPr/>
    </dgm:pt>
    <dgm:pt modelId="{FE99582E-5DD3-C344-9CA0-3934D13A21A9}" type="pres">
      <dgm:prSet presAssocID="{4619CBE3-86F2-3E4E-89A2-30AFC5DAD246}" presName="parentLin" presStyleCnt="0"/>
      <dgm:spPr/>
    </dgm:pt>
    <dgm:pt modelId="{D2D07822-D058-7D41-A4D6-DDDBCF114589}" type="pres">
      <dgm:prSet presAssocID="{4619CBE3-86F2-3E4E-89A2-30AFC5DAD246}" presName="parentLeftMargin" presStyleLbl="node1" presStyleIdx="4" presStyleCnt="6"/>
      <dgm:spPr/>
    </dgm:pt>
    <dgm:pt modelId="{91415748-2BB2-D741-93CC-CF785E6B9C58}" type="pres">
      <dgm:prSet presAssocID="{4619CBE3-86F2-3E4E-89A2-30AFC5DAD246}" presName="parentText" presStyleLbl="node1" presStyleIdx="5" presStyleCnt="6">
        <dgm:presLayoutVars>
          <dgm:chMax val="0"/>
          <dgm:bulletEnabled val="1"/>
        </dgm:presLayoutVars>
      </dgm:prSet>
      <dgm:spPr/>
    </dgm:pt>
    <dgm:pt modelId="{7E82BC02-C8D2-8846-B920-64605E661660}" type="pres">
      <dgm:prSet presAssocID="{4619CBE3-86F2-3E4E-89A2-30AFC5DAD246}" presName="negativeSpace" presStyleCnt="0"/>
      <dgm:spPr/>
    </dgm:pt>
    <dgm:pt modelId="{5821DD58-B07C-604F-AF5D-C0398433E9C5}" type="pres">
      <dgm:prSet presAssocID="{4619CBE3-86F2-3E4E-89A2-30AFC5DAD246}" presName="childText" presStyleLbl="conFgAcc1" presStyleIdx="5" presStyleCnt="6">
        <dgm:presLayoutVars>
          <dgm:bulletEnabled val="1"/>
        </dgm:presLayoutVars>
      </dgm:prSet>
      <dgm:spPr/>
    </dgm:pt>
  </dgm:ptLst>
  <dgm:cxnLst>
    <dgm:cxn modelId="{88DFFE02-35FA-7D40-9922-3560D4E8501F}" type="presOf" srcId="{8F9C479C-8B2E-7942-B716-D4A0D9498702}" destId="{1194D32E-DE7F-2048-84BA-D36B14459CF5}" srcOrd="0" destOrd="3" presId="urn:microsoft.com/office/officeart/2005/8/layout/list1"/>
    <dgm:cxn modelId="{EB20D50D-F19F-F04C-9497-9FB9CC7CD617}" type="presOf" srcId="{E7CE7832-2EDF-E948-AA14-A2138E3CB2AE}" destId="{C5F3493F-FA7E-F24F-A3B2-F926D18650E3}" srcOrd="0" destOrd="0" presId="urn:microsoft.com/office/officeart/2005/8/layout/list1"/>
    <dgm:cxn modelId="{C3EA5A15-CA18-004F-8E6F-85DE64DEC306}" srcId="{1ECEEF49-40CF-4EB9-A0BB-945003717EFC}" destId="{4619CBE3-86F2-3E4E-89A2-30AFC5DAD246}" srcOrd="5" destOrd="0" parTransId="{31376727-952D-0448-BA11-C4CCBD157E6B}" sibTransId="{83C6E359-0FDE-FE44-A2B3-A7DAD757CAB3}"/>
    <dgm:cxn modelId="{D53F071F-F3B8-6540-BF11-683194140CC8}" srcId="{1ECEEF49-40CF-4EB9-A0BB-945003717EFC}" destId="{F744B3FD-D37E-634D-913A-E92E8756FC02}" srcOrd="1" destOrd="0" parTransId="{C038C8A8-F738-DC43-99DC-E97836CC06EB}" sibTransId="{C336A4D3-CDFA-C04E-A0D7-BBFA4C1D22DC}"/>
    <dgm:cxn modelId="{FE220333-6B1D-5C44-9AF7-50863521AB57}" type="presOf" srcId="{1ECEEF49-40CF-4EB9-A0BB-945003717EFC}" destId="{0FC39DCE-AC61-B843-A884-73A5732207E8}" srcOrd="0" destOrd="0" presId="urn:microsoft.com/office/officeart/2005/8/layout/list1"/>
    <dgm:cxn modelId="{18FD0035-62B5-4C48-90BF-68CD5455A693}" srcId="{1ECEEF49-40CF-4EB9-A0BB-945003717EFC}" destId="{BDF35751-8D4C-5646-8E4F-F4CF17720C59}" srcOrd="4" destOrd="0" parTransId="{36344E87-E66D-2C49-BF4B-B2818077063D}" sibTransId="{0E408BB7-EABD-7A42-B71A-5F14A9731AC2}"/>
    <dgm:cxn modelId="{24EB9C40-4A02-884A-8405-12C460D09BBC}" type="presOf" srcId="{FBBE3C37-F52B-EB40-A389-5EB9EAA9D2A1}" destId="{2F865139-BB63-7944-8866-2412172B240D}" srcOrd="0" destOrd="0" presId="urn:microsoft.com/office/officeart/2005/8/layout/list1"/>
    <dgm:cxn modelId="{043AE941-790B-8D4E-BC2B-9952A08267A6}" type="presOf" srcId="{9E103AE4-A858-5F4D-B39D-33FFB728371C}" destId="{512AD658-0F90-5348-8572-9A2479A4C3F2}" srcOrd="1" destOrd="0" presId="urn:microsoft.com/office/officeart/2005/8/layout/list1"/>
    <dgm:cxn modelId="{B137E043-7471-E64E-B2A4-7E44D5B5EED8}" srcId="{F744B3FD-D37E-634D-913A-E92E8756FC02}" destId="{E7CE7832-2EDF-E948-AA14-A2138E3CB2AE}" srcOrd="0" destOrd="0" parTransId="{4174AD5C-B9DE-274E-A607-42B4DE76A4F9}" sibTransId="{2A006C93-1FC7-D640-9DEC-FFE1F2264359}"/>
    <dgm:cxn modelId="{C1546445-0C22-394D-A281-D6DAA8C53D9B}" type="presOf" srcId="{1758F9CA-57C4-4748-9CF6-81D16E23A805}" destId="{1194D32E-DE7F-2048-84BA-D36B14459CF5}" srcOrd="0" destOrd="1" presId="urn:microsoft.com/office/officeart/2005/8/layout/list1"/>
    <dgm:cxn modelId="{2746EE46-ACCD-304B-ACC7-8591F6263947}" type="presOf" srcId="{9E103AE4-A858-5F4D-B39D-33FFB728371C}" destId="{6A52746A-E532-F840-B0A0-3D738AFA1F97}" srcOrd="0" destOrd="0" presId="urn:microsoft.com/office/officeart/2005/8/layout/list1"/>
    <dgm:cxn modelId="{971C0748-CC4F-2C41-93EC-11BDAA805C19}" type="presOf" srcId="{BDF35751-8D4C-5646-8E4F-F4CF17720C59}" destId="{2D6B90E4-2405-2A4D-811B-66C597B9DFE6}" srcOrd="1" destOrd="0" presId="urn:microsoft.com/office/officeart/2005/8/layout/list1"/>
    <dgm:cxn modelId="{B1ED724E-15DF-B84D-96D0-E4687420D5A5}" srcId="{1ECEEF49-40CF-4EB9-A0BB-945003717EFC}" destId="{9E103AE4-A858-5F4D-B39D-33FFB728371C}" srcOrd="3" destOrd="0" parTransId="{20A85119-8DA2-6749-97AD-FB743275925D}" sibTransId="{104CC39C-42E8-9B4A-93D5-BFB09E7748B9}"/>
    <dgm:cxn modelId="{F61CC84E-F77A-A647-8EC3-12FB653718EA}" type="presOf" srcId="{4619CBE3-86F2-3E4E-89A2-30AFC5DAD246}" destId="{D2D07822-D058-7D41-A4D6-DDDBCF114589}" srcOrd="0" destOrd="0" presId="urn:microsoft.com/office/officeart/2005/8/layout/list1"/>
    <dgm:cxn modelId="{AF096F50-A863-7F48-A5D6-833525A3DC60}" srcId="{FBBE3C37-F52B-EB40-A389-5EB9EAA9D2A1}" destId="{3106FACF-9A38-A548-8077-CBA4C9F72500}" srcOrd="0" destOrd="0" parTransId="{B8937F3B-BF9E-3242-AC55-E36203E86A4A}" sibTransId="{070DBD9B-3932-4F47-9BCA-D86F2640A8C8}"/>
    <dgm:cxn modelId="{4E6BE357-57B9-8443-9D28-DE23A8666756}" type="presOf" srcId="{F744B3FD-D37E-634D-913A-E92E8756FC02}" destId="{376FC717-AEB2-5242-8149-863EA2D573A2}" srcOrd="0" destOrd="0" presId="urn:microsoft.com/office/officeart/2005/8/layout/list1"/>
    <dgm:cxn modelId="{644B1166-5619-014A-A8E8-462E63AE6318}" type="presOf" srcId="{C40356BB-8120-42C4-9415-7F73D54DA436}" destId="{6880B8B9-E2C0-C948-9ADC-432577973C25}" srcOrd="0" destOrd="0" presId="urn:microsoft.com/office/officeart/2005/8/layout/list1"/>
    <dgm:cxn modelId="{0054716C-D630-244E-AA5D-C4E69D8171EA}" type="presOf" srcId="{3106FACF-9A38-A548-8077-CBA4C9F72500}" destId="{1194D32E-DE7F-2048-84BA-D36B14459CF5}" srcOrd="0" destOrd="0" presId="urn:microsoft.com/office/officeart/2005/8/layout/list1"/>
    <dgm:cxn modelId="{E0F7F174-61BC-7A41-A068-C130DBB97EDC}" srcId="{FBBE3C37-F52B-EB40-A389-5EB9EAA9D2A1}" destId="{1758F9CA-57C4-4748-9CF6-81D16E23A805}" srcOrd="1" destOrd="0" parTransId="{309FB361-4090-EB4F-B326-ACB736B57561}" sibTransId="{EBE5B98B-AF99-0843-AA93-366F402F9E4C}"/>
    <dgm:cxn modelId="{A5AC7C8B-5BBD-AB49-8518-C2440178532F}" type="presOf" srcId="{FBBE3C37-F52B-EB40-A389-5EB9EAA9D2A1}" destId="{A8F4D2AA-9FD1-8B4C-AA20-8074C722DD28}" srcOrd="1" destOrd="0" presId="urn:microsoft.com/office/officeart/2005/8/layout/list1"/>
    <dgm:cxn modelId="{2E3D4C8C-7293-BD44-8654-06183944B2CE}" type="presOf" srcId="{B665B083-C9B3-4847-8D60-615997BEF0EA}" destId="{1194D32E-DE7F-2048-84BA-D36B14459CF5}" srcOrd="0" destOrd="2" presId="urn:microsoft.com/office/officeart/2005/8/layout/list1"/>
    <dgm:cxn modelId="{FCEC9C90-D99A-304F-BC5F-A2CC04382787}" srcId="{FBBE3C37-F52B-EB40-A389-5EB9EAA9D2A1}" destId="{B665B083-C9B3-4847-8D60-615997BEF0EA}" srcOrd="2" destOrd="0" parTransId="{E46072DE-D279-FB4B-8C99-0DBEA7DFA4D8}" sibTransId="{21DD15FB-C3D8-CF4D-B595-BCB128EADC9C}"/>
    <dgm:cxn modelId="{0C9461AF-2BF7-4449-9AE0-E947840E6738}" srcId="{1ECEEF49-40CF-4EB9-A0BB-945003717EFC}" destId="{C40356BB-8120-42C4-9415-7F73D54DA436}" srcOrd="0" destOrd="0" parTransId="{5242083A-8644-4DCC-A852-1D6EF774F300}" sibTransId="{15E5B9C6-FABE-4B4E-BBCC-F11200AF211A}"/>
    <dgm:cxn modelId="{35F447C5-A944-F641-84EF-5A1DD6A4BB3E}" srcId="{FBBE3C37-F52B-EB40-A389-5EB9EAA9D2A1}" destId="{8F9C479C-8B2E-7942-B716-D4A0D9498702}" srcOrd="3" destOrd="0" parTransId="{87E11826-A8E6-9247-A681-BF3D83077C7E}" sibTransId="{4080E58F-AF8F-E945-80FA-5E2D5EEAA943}"/>
    <dgm:cxn modelId="{C26AA0CA-2CC6-D14E-BED5-5444B7AC4EAA}" type="presOf" srcId="{BDF35751-8D4C-5646-8E4F-F4CF17720C59}" destId="{2D03E1E5-CD70-FD43-8C38-22C2D9C8D673}" srcOrd="0" destOrd="0" presId="urn:microsoft.com/office/officeart/2005/8/layout/list1"/>
    <dgm:cxn modelId="{757CE0CF-92AB-E141-B72D-B53EFB825AE0}" type="presOf" srcId="{C40356BB-8120-42C4-9415-7F73D54DA436}" destId="{D3A4E2C7-9A93-9F4E-B479-B880B4FCC7EF}" srcOrd="1" destOrd="0" presId="urn:microsoft.com/office/officeart/2005/8/layout/list1"/>
    <dgm:cxn modelId="{F6CFC8E2-C317-AD47-B6F2-80CD75C16EA0}" type="presOf" srcId="{F744B3FD-D37E-634D-913A-E92E8756FC02}" destId="{A4374364-9DFF-A840-BFD9-50443FC989E4}" srcOrd="1" destOrd="0" presId="urn:microsoft.com/office/officeart/2005/8/layout/list1"/>
    <dgm:cxn modelId="{8E367BE6-0A27-6F4E-AE32-53B9E348D4CB}" type="presOf" srcId="{4619CBE3-86F2-3E4E-89A2-30AFC5DAD246}" destId="{91415748-2BB2-D741-93CC-CF785E6B9C58}" srcOrd="1" destOrd="0" presId="urn:microsoft.com/office/officeart/2005/8/layout/list1"/>
    <dgm:cxn modelId="{526D8DF5-6DF8-524A-8443-8A9D344D4349}" srcId="{1ECEEF49-40CF-4EB9-A0BB-945003717EFC}" destId="{FBBE3C37-F52B-EB40-A389-5EB9EAA9D2A1}" srcOrd="2" destOrd="0" parTransId="{CCF71A42-098B-CC46-B865-EDA9D4CD3A17}" sibTransId="{1DDDF6CF-6C52-6F44-9E46-0B2647FCD2F0}"/>
    <dgm:cxn modelId="{7A7E4A84-30B8-2544-B154-BB7561C86831}" type="presParOf" srcId="{0FC39DCE-AC61-B843-A884-73A5732207E8}" destId="{29C52A5A-BE09-CD44-8CB4-F833FE6B6362}" srcOrd="0" destOrd="0" presId="urn:microsoft.com/office/officeart/2005/8/layout/list1"/>
    <dgm:cxn modelId="{67615B86-C43E-054C-B660-0FE5C74E6808}" type="presParOf" srcId="{29C52A5A-BE09-CD44-8CB4-F833FE6B6362}" destId="{6880B8B9-E2C0-C948-9ADC-432577973C25}" srcOrd="0" destOrd="0" presId="urn:microsoft.com/office/officeart/2005/8/layout/list1"/>
    <dgm:cxn modelId="{4618A241-9B6E-EF4D-B7C5-C26B84774E62}" type="presParOf" srcId="{29C52A5A-BE09-CD44-8CB4-F833FE6B6362}" destId="{D3A4E2C7-9A93-9F4E-B479-B880B4FCC7EF}" srcOrd="1" destOrd="0" presId="urn:microsoft.com/office/officeart/2005/8/layout/list1"/>
    <dgm:cxn modelId="{DB77700E-6821-1547-AD71-88C6CCE9B250}" type="presParOf" srcId="{0FC39DCE-AC61-B843-A884-73A5732207E8}" destId="{B20CD186-A154-D94E-A2EA-2863CA15672A}" srcOrd="1" destOrd="0" presId="urn:microsoft.com/office/officeart/2005/8/layout/list1"/>
    <dgm:cxn modelId="{1116417F-F6A4-254C-9AD6-C138A3301A75}" type="presParOf" srcId="{0FC39DCE-AC61-B843-A884-73A5732207E8}" destId="{5E1919FE-D33A-BD4C-BEB9-BD2311CC94F8}" srcOrd="2" destOrd="0" presId="urn:microsoft.com/office/officeart/2005/8/layout/list1"/>
    <dgm:cxn modelId="{69D271F4-897D-E74F-A5A3-6BFFFCB2F0A3}" type="presParOf" srcId="{0FC39DCE-AC61-B843-A884-73A5732207E8}" destId="{360EEA7C-CB34-7644-9A12-12DD85123579}" srcOrd="3" destOrd="0" presId="urn:microsoft.com/office/officeart/2005/8/layout/list1"/>
    <dgm:cxn modelId="{99BAF3AC-4A25-704F-B244-7825C03973BC}" type="presParOf" srcId="{0FC39DCE-AC61-B843-A884-73A5732207E8}" destId="{0C1A3369-7609-3740-B707-B7B3C8801590}" srcOrd="4" destOrd="0" presId="urn:microsoft.com/office/officeart/2005/8/layout/list1"/>
    <dgm:cxn modelId="{A870431C-EE1B-854A-B67A-02A863045AA1}" type="presParOf" srcId="{0C1A3369-7609-3740-B707-B7B3C8801590}" destId="{376FC717-AEB2-5242-8149-863EA2D573A2}" srcOrd="0" destOrd="0" presId="urn:microsoft.com/office/officeart/2005/8/layout/list1"/>
    <dgm:cxn modelId="{0BA4A0BB-B730-2749-91A5-C19C9B3BD05C}" type="presParOf" srcId="{0C1A3369-7609-3740-B707-B7B3C8801590}" destId="{A4374364-9DFF-A840-BFD9-50443FC989E4}" srcOrd="1" destOrd="0" presId="urn:microsoft.com/office/officeart/2005/8/layout/list1"/>
    <dgm:cxn modelId="{30786622-92E4-6048-A4E8-71B9EA33A622}" type="presParOf" srcId="{0FC39DCE-AC61-B843-A884-73A5732207E8}" destId="{D9C8F4AE-0D5F-7244-BC7B-D9A7950878C9}" srcOrd="5" destOrd="0" presId="urn:microsoft.com/office/officeart/2005/8/layout/list1"/>
    <dgm:cxn modelId="{977AFBEE-9B8D-BE45-8EC2-83B22DFA07F0}" type="presParOf" srcId="{0FC39DCE-AC61-B843-A884-73A5732207E8}" destId="{C5F3493F-FA7E-F24F-A3B2-F926D18650E3}" srcOrd="6" destOrd="0" presId="urn:microsoft.com/office/officeart/2005/8/layout/list1"/>
    <dgm:cxn modelId="{405C8F39-5EE5-E046-AB28-0CA312B1247F}" type="presParOf" srcId="{0FC39DCE-AC61-B843-A884-73A5732207E8}" destId="{38382289-8344-1E4E-ABCA-BA422AF08888}" srcOrd="7" destOrd="0" presId="urn:microsoft.com/office/officeart/2005/8/layout/list1"/>
    <dgm:cxn modelId="{2540E380-1E07-D64C-A63A-2C3D89485A4D}" type="presParOf" srcId="{0FC39DCE-AC61-B843-A884-73A5732207E8}" destId="{189D975A-F0BC-7340-AD1E-AD2C5304CCF2}" srcOrd="8" destOrd="0" presId="urn:microsoft.com/office/officeart/2005/8/layout/list1"/>
    <dgm:cxn modelId="{16EC1D9D-BCC8-DC47-93D9-394E75E593F2}" type="presParOf" srcId="{189D975A-F0BC-7340-AD1E-AD2C5304CCF2}" destId="{2F865139-BB63-7944-8866-2412172B240D}" srcOrd="0" destOrd="0" presId="urn:microsoft.com/office/officeart/2005/8/layout/list1"/>
    <dgm:cxn modelId="{1F2B925D-47F4-5248-89AC-758AE076CB20}" type="presParOf" srcId="{189D975A-F0BC-7340-AD1E-AD2C5304CCF2}" destId="{A8F4D2AA-9FD1-8B4C-AA20-8074C722DD28}" srcOrd="1" destOrd="0" presId="urn:microsoft.com/office/officeart/2005/8/layout/list1"/>
    <dgm:cxn modelId="{57D04666-79FF-B14D-A75C-7B6879782B6C}" type="presParOf" srcId="{0FC39DCE-AC61-B843-A884-73A5732207E8}" destId="{79E7E41B-DD2D-0C45-9462-9D9B112B5A3F}" srcOrd="9" destOrd="0" presId="urn:microsoft.com/office/officeart/2005/8/layout/list1"/>
    <dgm:cxn modelId="{A1B1EBED-A6B8-044D-9607-848F5DD72531}" type="presParOf" srcId="{0FC39DCE-AC61-B843-A884-73A5732207E8}" destId="{1194D32E-DE7F-2048-84BA-D36B14459CF5}" srcOrd="10" destOrd="0" presId="urn:microsoft.com/office/officeart/2005/8/layout/list1"/>
    <dgm:cxn modelId="{1DF7965B-14DC-CD44-9195-2FD0B9BA5E52}" type="presParOf" srcId="{0FC39DCE-AC61-B843-A884-73A5732207E8}" destId="{5B626DC2-D224-EB46-BB8C-D7883E37CF01}" srcOrd="11" destOrd="0" presId="urn:microsoft.com/office/officeart/2005/8/layout/list1"/>
    <dgm:cxn modelId="{3E868E8F-7896-234A-AC71-92DF1CA97FB9}" type="presParOf" srcId="{0FC39DCE-AC61-B843-A884-73A5732207E8}" destId="{4185492F-6240-0748-B023-2EB44EC4A654}" srcOrd="12" destOrd="0" presId="urn:microsoft.com/office/officeart/2005/8/layout/list1"/>
    <dgm:cxn modelId="{8931548B-D68D-1C42-A892-20E9930F328E}" type="presParOf" srcId="{4185492F-6240-0748-B023-2EB44EC4A654}" destId="{6A52746A-E532-F840-B0A0-3D738AFA1F97}" srcOrd="0" destOrd="0" presId="urn:microsoft.com/office/officeart/2005/8/layout/list1"/>
    <dgm:cxn modelId="{F72DB77D-A9E9-934B-9C13-2526ECBF6E41}" type="presParOf" srcId="{4185492F-6240-0748-B023-2EB44EC4A654}" destId="{512AD658-0F90-5348-8572-9A2479A4C3F2}" srcOrd="1" destOrd="0" presId="urn:microsoft.com/office/officeart/2005/8/layout/list1"/>
    <dgm:cxn modelId="{1215FAE7-C447-D746-86A2-ACD0650BC252}" type="presParOf" srcId="{0FC39DCE-AC61-B843-A884-73A5732207E8}" destId="{96821592-50DC-D044-9384-475339FC83FA}" srcOrd="13" destOrd="0" presId="urn:microsoft.com/office/officeart/2005/8/layout/list1"/>
    <dgm:cxn modelId="{6117F327-0E3B-A447-81FF-2050515E591C}" type="presParOf" srcId="{0FC39DCE-AC61-B843-A884-73A5732207E8}" destId="{C63B4E8C-CDA3-C442-8553-96DDD1E6D3CE}" srcOrd="14" destOrd="0" presId="urn:microsoft.com/office/officeart/2005/8/layout/list1"/>
    <dgm:cxn modelId="{ECD2BF45-D2C1-614B-AB25-80B8DC15C9A4}" type="presParOf" srcId="{0FC39DCE-AC61-B843-A884-73A5732207E8}" destId="{5CB7B87F-D45B-3A43-B8ED-5AD61C1A0728}" srcOrd="15" destOrd="0" presId="urn:microsoft.com/office/officeart/2005/8/layout/list1"/>
    <dgm:cxn modelId="{F8D245A0-6BF6-FD4A-A9F2-207CEE1B06F7}" type="presParOf" srcId="{0FC39DCE-AC61-B843-A884-73A5732207E8}" destId="{987DA24F-7BD4-CB46-B6A6-9C1FC414B238}" srcOrd="16" destOrd="0" presId="urn:microsoft.com/office/officeart/2005/8/layout/list1"/>
    <dgm:cxn modelId="{328EBC21-D7EC-7B46-9D33-C4D387A23F87}" type="presParOf" srcId="{987DA24F-7BD4-CB46-B6A6-9C1FC414B238}" destId="{2D03E1E5-CD70-FD43-8C38-22C2D9C8D673}" srcOrd="0" destOrd="0" presId="urn:microsoft.com/office/officeart/2005/8/layout/list1"/>
    <dgm:cxn modelId="{C1CD9292-C66C-9A49-B198-DEB9C9C76B52}" type="presParOf" srcId="{987DA24F-7BD4-CB46-B6A6-9C1FC414B238}" destId="{2D6B90E4-2405-2A4D-811B-66C597B9DFE6}" srcOrd="1" destOrd="0" presId="urn:microsoft.com/office/officeart/2005/8/layout/list1"/>
    <dgm:cxn modelId="{0821835E-813C-4845-B6A2-DDAC0C4B381B}" type="presParOf" srcId="{0FC39DCE-AC61-B843-A884-73A5732207E8}" destId="{53546414-5A15-324D-A37A-7AAF5DBA745E}" srcOrd="17" destOrd="0" presId="urn:microsoft.com/office/officeart/2005/8/layout/list1"/>
    <dgm:cxn modelId="{E4F42FF0-B818-DE4D-A14C-F56BCA03C1A0}" type="presParOf" srcId="{0FC39DCE-AC61-B843-A884-73A5732207E8}" destId="{2B4299D7-265E-7B4A-A08A-20F332EBDFF1}" srcOrd="18" destOrd="0" presId="urn:microsoft.com/office/officeart/2005/8/layout/list1"/>
    <dgm:cxn modelId="{0094BDA7-74C7-3E46-9F65-6FD0F9A25145}" type="presParOf" srcId="{0FC39DCE-AC61-B843-A884-73A5732207E8}" destId="{A1AA34F6-222C-D541-91F5-69A864868A8E}" srcOrd="19" destOrd="0" presId="urn:microsoft.com/office/officeart/2005/8/layout/list1"/>
    <dgm:cxn modelId="{AE22CAAA-3315-8E42-9FFD-D50F4251E1F4}" type="presParOf" srcId="{0FC39DCE-AC61-B843-A884-73A5732207E8}" destId="{FE99582E-5DD3-C344-9CA0-3934D13A21A9}" srcOrd="20" destOrd="0" presId="urn:microsoft.com/office/officeart/2005/8/layout/list1"/>
    <dgm:cxn modelId="{FE39AA5E-F300-B946-98A5-27FAAEA29470}" type="presParOf" srcId="{FE99582E-5DD3-C344-9CA0-3934D13A21A9}" destId="{D2D07822-D058-7D41-A4D6-DDDBCF114589}" srcOrd="0" destOrd="0" presId="urn:microsoft.com/office/officeart/2005/8/layout/list1"/>
    <dgm:cxn modelId="{213F01E4-CA76-9E49-895B-0BE61550D160}" type="presParOf" srcId="{FE99582E-5DD3-C344-9CA0-3934D13A21A9}" destId="{91415748-2BB2-D741-93CC-CF785E6B9C58}" srcOrd="1" destOrd="0" presId="urn:microsoft.com/office/officeart/2005/8/layout/list1"/>
    <dgm:cxn modelId="{36486EBD-73C9-B74C-94D2-F4C932D83B6E}" type="presParOf" srcId="{0FC39DCE-AC61-B843-A884-73A5732207E8}" destId="{7E82BC02-C8D2-8846-B920-64605E661660}" srcOrd="21" destOrd="0" presId="urn:microsoft.com/office/officeart/2005/8/layout/list1"/>
    <dgm:cxn modelId="{BFC3B951-ED38-BC41-918B-5F52EFC4FACD}" type="presParOf" srcId="{0FC39DCE-AC61-B843-A884-73A5732207E8}" destId="{5821DD58-B07C-604F-AF5D-C0398433E9C5}"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CEEF49-40CF-4EB9-A0BB-945003717EF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C40356BB-8120-42C4-9415-7F73D54DA436}">
      <dgm:prSet/>
      <dgm:spPr/>
      <dgm:t>
        <a:bodyPr/>
        <a:lstStyle/>
        <a:p>
          <a:r>
            <a:rPr lang="en-US" dirty="0"/>
            <a:t>Extracted Features:</a:t>
          </a:r>
        </a:p>
      </dgm:t>
    </dgm:pt>
    <dgm:pt modelId="{5242083A-8644-4DCC-A852-1D6EF774F300}" type="parTrans" cxnId="{0C9461AF-2BF7-4449-9AE0-E947840E6738}">
      <dgm:prSet/>
      <dgm:spPr/>
      <dgm:t>
        <a:bodyPr/>
        <a:lstStyle/>
        <a:p>
          <a:endParaRPr lang="en-US"/>
        </a:p>
      </dgm:t>
    </dgm:pt>
    <dgm:pt modelId="{15E5B9C6-FABE-4B4E-BBCC-F11200AF211A}" type="sibTrans" cxnId="{0C9461AF-2BF7-4449-9AE0-E947840E6738}">
      <dgm:prSet/>
      <dgm:spPr/>
      <dgm:t>
        <a:bodyPr/>
        <a:lstStyle/>
        <a:p>
          <a:endParaRPr lang="en-US"/>
        </a:p>
      </dgm:t>
    </dgm:pt>
    <dgm:pt modelId="{E136F06B-D397-4159-8EB4-8556037914C3}">
      <dgm:prSet/>
      <dgm:spPr/>
      <dgm:t>
        <a:bodyPr/>
        <a:lstStyle/>
        <a:p>
          <a:r>
            <a:rPr lang="en-US"/>
            <a:t>Price-Based Features: </a:t>
          </a:r>
        </a:p>
      </dgm:t>
    </dgm:pt>
    <dgm:pt modelId="{5BF23B29-6E3C-4ED5-A63A-CFF3362D3E8F}" type="parTrans" cxnId="{C893E0AC-CA6A-4458-90C3-DCCAAC5C9BE2}">
      <dgm:prSet/>
      <dgm:spPr/>
      <dgm:t>
        <a:bodyPr/>
        <a:lstStyle/>
        <a:p>
          <a:endParaRPr lang="en-US"/>
        </a:p>
      </dgm:t>
    </dgm:pt>
    <dgm:pt modelId="{893933CB-9994-4B2D-A719-61C53CF3FFDE}" type="sibTrans" cxnId="{C893E0AC-CA6A-4458-90C3-DCCAAC5C9BE2}">
      <dgm:prSet/>
      <dgm:spPr/>
      <dgm:t>
        <a:bodyPr/>
        <a:lstStyle/>
        <a:p>
          <a:endParaRPr lang="en-US"/>
        </a:p>
      </dgm:t>
    </dgm:pt>
    <dgm:pt modelId="{1FD9DBD9-7A9F-44A7-815A-AE55BA154768}">
      <dgm:prSet/>
      <dgm:spPr/>
      <dgm:t>
        <a:bodyPr/>
        <a:lstStyle/>
        <a:p>
          <a:r>
            <a:rPr lang="en-US"/>
            <a:t>Open, High, Low, Close Log_Return </a:t>
          </a:r>
        </a:p>
      </dgm:t>
    </dgm:pt>
    <dgm:pt modelId="{C85B672E-6A9E-469D-A7D4-6681A02B7F43}" type="parTrans" cxnId="{EEDA7BF5-476D-46D1-9A0F-DEC6CEBD8D5F}">
      <dgm:prSet/>
      <dgm:spPr/>
      <dgm:t>
        <a:bodyPr/>
        <a:lstStyle/>
        <a:p>
          <a:endParaRPr lang="en-US"/>
        </a:p>
      </dgm:t>
    </dgm:pt>
    <dgm:pt modelId="{36451B26-10EC-4BBE-B1A4-DDE1C9344DFE}" type="sibTrans" cxnId="{EEDA7BF5-476D-46D1-9A0F-DEC6CEBD8D5F}">
      <dgm:prSet/>
      <dgm:spPr/>
      <dgm:t>
        <a:bodyPr/>
        <a:lstStyle/>
        <a:p>
          <a:endParaRPr lang="en-US"/>
        </a:p>
      </dgm:t>
    </dgm:pt>
    <dgm:pt modelId="{E498C9C4-4CBD-4DB3-882D-004E737FC2AA}">
      <dgm:prSet/>
      <dgm:spPr/>
      <dgm:t>
        <a:bodyPr/>
        <a:lstStyle/>
        <a:p>
          <a:r>
            <a:rPr lang="en-US"/>
            <a:t>Moving Averages: </a:t>
          </a:r>
        </a:p>
      </dgm:t>
    </dgm:pt>
    <dgm:pt modelId="{AD8A9097-DDE9-414C-97B0-E64FFD64A4A3}" type="parTrans" cxnId="{3C7CE899-7C79-4D01-BF86-8CB706E4861F}">
      <dgm:prSet/>
      <dgm:spPr/>
      <dgm:t>
        <a:bodyPr/>
        <a:lstStyle/>
        <a:p>
          <a:endParaRPr lang="en-US"/>
        </a:p>
      </dgm:t>
    </dgm:pt>
    <dgm:pt modelId="{2ACBF798-5B91-4189-B603-9E69A6E73A5E}" type="sibTrans" cxnId="{3C7CE899-7C79-4D01-BF86-8CB706E4861F}">
      <dgm:prSet/>
      <dgm:spPr/>
      <dgm:t>
        <a:bodyPr/>
        <a:lstStyle/>
        <a:p>
          <a:endParaRPr lang="en-US"/>
        </a:p>
      </dgm:t>
    </dgm:pt>
    <dgm:pt modelId="{E62E8C3C-9CAF-4EDE-AE61-D423D2F89964}">
      <dgm:prSet/>
      <dgm:spPr/>
      <dgm:t>
        <a:bodyPr/>
        <a:lstStyle/>
        <a:p>
          <a:r>
            <a:rPr lang="en-US"/>
            <a:t>SMA_50 (Simple Moving Average, 50 days) </a:t>
          </a:r>
        </a:p>
      </dgm:t>
    </dgm:pt>
    <dgm:pt modelId="{E16188B1-6D18-43D3-8DC9-0F20655DDC49}" type="parTrans" cxnId="{BDC74A9E-164B-43DD-B730-38F4094C8541}">
      <dgm:prSet/>
      <dgm:spPr/>
      <dgm:t>
        <a:bodyPr/>
        <a:lstStyle/>
        <a:p>
          <a:endParaRPr lang="en-US"/>
        </a:p>
      </dgm:t>
    </dgm:pt>
    <dgm:pt modelId="{654BA49F-D514-4694-A8EA-8CD7B142057C}" type="sibTrans" cxnId="{BDC74A9E-164B-43DD-B730-38F4094C8541}">
      <dgm:prSet/>
      <dgm:spPr/>
      <dgm:t>
        <a:bodyPr/>
        <a:lstStyle/>
        <a:p>
          <a:endParaRPr lang="en-US"/>
        </a:p>
      </dgm:t>
    </dgm:pt>
    <dgm:pt modelId="{36368987-1F24-48F0-8704-06046175A06E}">
      <dgm:prSet/>
      <dgm:spPr/>
      <dgm:t>
        <a:bodyPr/>
        <a:lstStyle/>
        <a:p>
          <a:r>
            <a:rPr lang="en-US" dirty="0"/>
            <a:t>EMA_20 (Exponential Moving Average, 20 days)</a:t>
          </a:r>
        </a:p>
      </dgm:t>
    </dgm:pt>
    <dgm:pt modelId="{6FF48B68-DA0B-4663-91D0-54D11B05190F}" type="parTrans" cxnId="{2EEEC06B-1595-418F-A356-D3CCB85461E5}">
      <dgm:prSet/>
      <dgm:spPr/>
      <dgm:t>
        <a:bodyPr/>
        <a:lstStyle/>
        <a:p>
          <a:endParaRPr lang="en-US"/>
        </a:p>
      </dgm:t>
    </dgm:pt>
    <dgm:pt modelId="{345C7244-CBB6-4B91-AF39-9FCDD02B9052}" type="sibTrans" cxnId="{2EEEC06B-1595-418F-A356-D3CCB85461E5}">
      <dgm:prSet/>
      <dgm:spPr/>
      <dgm:t>
        <a:bodyPr/>
        <a:lstStyle/>
        <a:p>
          <a:endParaRPr lang="en-US"/>
        </a:p>
      </dgm:t>
    </dgm:pt>
    <dgm:pt modelId="{3BCC70BF-EDDF-4C98-B49F-80CDC863B7BF}">
      <dgm:prSet/>
      <dgm:spPr/>
      <dgm:t>
        <a:bodyPr/>
        <a:lstStyle/>
        <a:p>
          <a:r>
            <a:rPr lang="en-US"/>
            <a:t>Momentum Indicators: </a:t>
          </a:r>
        </a:p>
      </dgm:t>
    </dgm:pt>
    <dgm:pt modelId="{8F478A47-D4CB-4243-93D8-22943A0F267B}" type="parTrans" cxnId="{6A873989-CF30-468D-87AB-9A7E1529FDC4}">
      <dgm:prSet/>
      <dgm:spPr/>
      <dgm:t>
        <a:bodyPr/>
        <a:lstStyle/>
        <a:p>
          <a:endParaRPr lang="en-US"/>
        </a:p>
      </dgm:t>
    </dgm:pt>
    <dgm:pt modelId="{FE5677FF-2BE4-47E5-B21C-DFA63B5775FB}" type="sibTrans" cxnId="{6A873989-CF30-468D-87AB-9A7E1529FDC4}">
      <dgm:prSet/>
      <dgm:spPr/>
      <dgm:t>
        <a:bodyPr/>
        <a:lstStyle/>
        <a:p>
          <a:endParaRPr lang="en-US"/>
        </a:p>
      </dgm:t>
    </dgm:pt>
    <dgm:pt modelId="{3EBB6F9A-69DF-4B07-AA41-667D5F2B9101}">
      <dgm:prSet/>
      <dgm:spPr/>
      <dgm:t>
        <a:bodyPr/>
        <a:lstStyle/>
        <a:p>
          <a:r>
            <a:rPr lang="en-US"/>
            <a:t>RSI (Relative Strength Index) </a:t>
          </a:r>
        </a:p>
      </dgm:t>
    </dgm:pt>
    <dgm:pt modelId="{CBEA9055-5778-4287-B30B-464F79351A0E}" type="parTrans" cxnId="{868574D4-8414-4CF4-8F0C-D7C4CF563753}">
      <dgm:prSet/>
      <dgm:spPr/>
      <dgm:t>
        <a:bodyPr/>
        <a:lstStyle/>
        <a:p>
          <a:endParaRPr lang="en-US"/>
        </a:p>
      </dgm:t>
    </dgm:pt>
    <dgm:pt modelId="{73BFE30E-0635-4D20-A1DA-6E345C7CDB42}" type="sibTrans" cxnId="{868574D4-8414-4CF4-8F0C-D7C4CF563753}">
      <dgm:prSet/>
      <dgm:spPr/>
      <dgm:t>
        <a:bodyPr/>
        <a:lstStyle/>
        <a:p>
          <a:endParaRPr lang="en-US"/>
        </a:p>
      </dgm:t>
    </dgm:pt>
    <dgm:pt modelId="{715E0478-32FD-4E7B-9B0A-42E3E4033A92}">
      <dgm:prSet/>
      <dgm:spPr/>
      <dgm:t>
        <a:bodyPr/>
        <a:lstStyle/>
        <a:p>
          <a:r>
            <a:rPr lang="en-US" dirty="0"/>
            <a:t>RSI_14, RSI_28 (RSI calculated over different periods) </a:t>
          </a:r>
        </a:p>
      </dgm:t>
    </dgm:pt>
    <dgm:pt modelId="{AA8C3B59-AFA1-4641-80B5-B5E72D75DEDA}" type="parTrans" cxnId="{8BFAE136-3DB8-452B-8996-1ABACC5B2CB2}">
      <dgm:prSet/>
      <dgm:spPr/>
      <dgm:t>
        <a:bodyPr/>
        <a:lstStyle/>
        <a:p>
          <a:endParaRPr lang="en-US"/>
        </a:p>
      </dgm:t>
    </dgm:pt>
    <dgm:pt modelId="{980CD342-4CA7-47DF-AF37-3963F6B1EF58}" type="sibTrans" cxnId="{8BFAE136-3DB8-452B-8996-1ABACC5B2CB2}">
      <dgm:prSet/>
      <dgm:spPr/>
      <dgm:t>
        <a:bodyPr/>
        <a:lstStyle/>
        <a:p>
          <a:endParaRPr lang="en-US"/>
        </a:p>
      </dgm:t>
    </dgm:pt>
    <dgm:pt modelId="{65D6AC96-8ECD-438E-AD45-5F1601D0A923}">
      <dgm:prSet/>
      <dgm:spPr/>
      <dgm:t>
        <a:bodyPr/>
        <a:lstStyle/>
        <a:p>
          <a:r>
            <a:rPr lang="en-US"/>
            <a:t>MACD (Moving Average Convergence Divergence) MACD_Signal </a:t>
          </a:r>
        </a:p>
      </dgm:t>
    </dgm:pt>
    <dgm:pt modelId="{2D5B23FA-9D21-45F8-8556-5FA957726217}" type="parTrans" cxnId="{C95291E0-AD1F-408E-BD31-26BD17887379}">
      <dgm:prSet/>
      <dgm:spPr/>
      <dgm:t>
        <a:bodyPr/>
        <a:lstStyle/>
        <a:p>
          <a:endParaRPr lang="en-US"/>
        </a:p>
      </dgm:t>
    </dgm:pt>
    <dgm:pt modelId="{4D5D8F7F-53B7-4759-9738-F334C6A4269D}" type="sibTrans" cxnId="{C95291E0-AD1F-408E-BD31-26BD17887379}">
      <dgm:prSet/>
      <dgm:spPr/>
      <dgm:t>
        <a:bodyPr/>
        <a:lstStyle/>
        <a:p>
          <a:endParaRPr lang="en-US"/>
        </a:p>
      </dgm:t>
    </dgm:pt>
    <dgm:pt modelId="{00ADAB74-8D10-4C2B-B7DF-EF6A7A050126}">
      <dgm:prSet/>
      <dgm:spPr/>
      <dgm:t>
        <a:bodyPr/>
        <a:lstStyle/>
        <a:p>
          <a:r>
            <a:rPr lang="en-US"/>
            <a:t>Bollinger Bands: </a:t>
          </a:r>
        </a:p>
      </dgm:t>
    </dgm:pt>
    <dgm:pt modelId="{40AE7B76-B6FB-4D57-A180-9F43A7556E81}" type="parTrans" cxnId="{3AB6B0C9-1E2A-42EE-A71E-851BD090F1C6}">
      <dgm:prSet/>
      <dgm:spPr/>
      <dgm:t>
        <a:bodyPr/>
        <a:lstStyle/>
        <a:p>
          <a:endParaRPr lang="en-US"/>
        </a:p>
      </dgm:t>
    </dgm:pt>
    <dgm:pt modelId="{23950BFF-FB07-4FAF-8E1A-7E2788F3E495}" type="sibTrans" cxnId="{3AB6B0C9-1E2A-42EE-A71E-851BD090F1C6}">
      <dgm:prSet/>
      <dgm:spPr/>
      <dgm:t>
        <a:bodyPr/>
        <a:lstStyle/>
        <a:p>
          <a:endParaRPr lang="en-US"/>
        </a:p>
      </dgm:t>
    </dgm:pt>
    <dgm:pt modelId="{46ED1A48-BFDB-4D61-8FD2-C27860925380}">
      <dgm:prSet/>
      <dgm:spPr/>
      <dgm:t>
        <a:bodyPr/>
        <a:lstStyle/>
        <a:p>
          <a:r>
            <a:rPr lang="en-US"/>
            <a:t>BB_upper (Upper Bollinger Band) </a:t>
          </a:r>
        </a:p>
      </dgm:t>
    </dgm:pt>
    <dgm:pt modelId="{FF1A415D-8291-4077-92AE-822AE0061025}" type="parTrans" cxnId="{0659CE7A-88D5-4ADD-BC5C-9BBBDD5527A9}">
      <dgm:prSet/>
      <dgm:spPr/>
      <dgm:t>
        <a:bodyPr/>
        <a:lstStyle/>
        <a:p>
          <a:endParaRPr lang="en-US"/>
        </a:p>
      </dgm:t>
    </dgm:pt>
    <dgm:pt modelId="{6C782E9F-85E2-4837-8DC0-9565EEA827FE}" type="sibTrans" cxnId="{0659CE7A-88D5-4ADD-BC5C-9BBBDD5527A9}">
      <dgm:prSet/>
      <dgm:spPr/>
      <dgm:t>
        <a:bodyPr/>
        <a:lstStyle/>
        <a:p>
          <a:endParaRPr lang="en-US"/>
        </a:p>
      </dgm:t>
    </dgm:pt>
    <dgm:pt modelId="{1AD0EE9C-975C-4BD8-9ACE-75DB3ABF762E}">
      <dgm:prSet/>
      <dgm:spPr/>
      <dgm:t>
        <a:bodyPr/>
        <a:lstStyle/>
        <a:p>
          <a:r>
            <a:rPr lang="en-US"/>
            <a:t>BB_lower (Lower Bollinger Band) </a:t>
          </a:r>
        </a:p>
      </dgm:t>
    </dgm:pt>
    <dgm:pt modelId="{2E5180DB-9483-4145-9880-B1038CA1AC7A}" type="parTrans" cxnId="{4C59E7C0-ABF3-4A9D-8E33-74E8D1F5AEDE}">
      <dgm:prSet/>
      <dgm:spPr/>
      <dgm:t>
        <a:bodyPr/>
        <a:lstStyle/>
        <a:p>
          <a:endParaRPr lang="en-US"/>
        </a:p>
      </dgm:t>
    </dgm:pt>
    <dgm:pt modelId="{3349E34A-0492-4F43-B3F7-7AFC6A6FAD2D}" type="sibTrans" cxnId="{4C59E7C0-ABF3-4A9D-8E33-74E8D1F5AEDE}">
      <dgm:prSet/>
      <dgm:spPr/>
      <dgm:t>
        <a:bodyPr/>
        <a:lstStyle/>
        <a:p>
          <a:endParaRPr lang="en-US"/>
        </a:p>
      </dgm:t>
    </dgm:pt>
    <dgm:pt modelId="{614BE06C-94E1-4FEB-B950-D83EEB37950C}">
      <dgm:prSet/>
      <dgm:spPr/>
      <dgm:t>
        <a:bodyPr/>
        <a:lstStyle/>
        <a:p>
          <a:r>
            <a:rPr lang="en-US"/>
            <a:t>BB_Pct (Percentage relative to Bollinger Bands) 	</a:t>
          </a:r>
        </a:p>
      </dgm:t>
    </dgm:pt>
    <dgm:pt modelId="{F6859385-822F-4916-B35F-C9303B39A41D}" type="parTrans" cxnId="{4C58BE6F-DEE5-478A-BD83-9AFEA4D7674D}">
      <dgm:prSet/>
      <dgm:spPr/>
      <dgm:t>
        <a:bodyPr/>
        <a:lstStyle/>
        <a:p>
          <a:endParaRPr lang="en-US"/>
        </a:p>
      </dgm:t>
    </dgm:pt>
    <dgm:pt modelId="{7A979856-C7AF-4E4B-8E3B-68B97E27740E}" type="sibTrans" cxnId="{4C58BE6F-DEE5-478A-BD83-9AFEA4D7674D}">
      <dgm:prSet/>
      <dgm:spPr/>
      <dgm:t>
        <a:bodyPr/>
        <a:lstStyle/>
        <a:p>
          <a:endParaRPr lang="en-US"/>
        </a:p>
      </dgm:t>
    </dgm:pt>
    <dgm:pt modelId="{F78F4D0F-3D63-4A00-8332-1F4679661355}">
      <dgm:prSet/>
      <dgm:spPr/>
      <dgm:t>
        <a:bodyPr/>
        <a:lstStyle/>
        <a:p>
          <a:r>
            <a:rPr lang="en-US"/>
            <a:t>Volume-Based Features: </a:t>
          </a:r>
        </a:p>
      </dgm:t>
    </dgm:pt>
    <dgm:pt modelId="{75D60FD0-B7FE-4837-BD12-BAF78CCB0CF4}" type="parTrans" cxnId="{59A36F1E-8979-44E1-8D13-6821C98470AF}">
      <dgm:prSet/>
      <dgm:spPr/>
      <dgm:t>
        <a:bodyPr/>
        <a:lstStyle/>
        <a:p>
          <a:endParaRPr lang="en-US"/>
        </a:p>
      </dgm:t>
    </dgm:pt>
    <dgm:pt modelId="{67FA31AB-81B2-4436-BAD1-FE2A51A43518}" type="sibTrans" cxnId="{59A36F1E-8979-44E1-8D13-6821C98470AF}">
      <dgm:prSet/>
      <dgm:spPr/>
      <dgm:t>
        <a:bodyPr/>
        <a:lstStyle/>
        <a:p>
          <a:endParaRPr lang="en-US"/>
        </a:p>
      </dgm:t>
    </dgm:pt>
    <dgm:pt modelId="{4875B579-530D-4C10-81EE-F3C246E32ADB}">
      <dgm:prSet/>
      <dgm:spPr/>
      <dgm:t>
        <a:bodyPr/>
        <a:lstStyle/>
        <a:p>
          <a:r>
            <a:rPr lang="en-US"/>
            <a:t>OBV (On-Balance Volume) </a:t>
          </a:r>
        </a:p>
      </dgm:t>
    </dgm:pt>
    <dgm:pt modelId="{5EDB022D-F943-4DDE-808B-E2F831C5664F}" type="parTrans" cxnId="{6CCA65E2-BB6E-4239-A255-95CF92910A87}">
      <dgm:prSet/>
      <dgm:spPr/>
      <dgm:t>
        <a:bodyPr/>
        <a:lstStyle/>
        <a:p>
          <a:endParaRPr lang="en-US"/>
        </a:p>
      </dgm:t>
    </dgm:pt>
    <dgm:pt modelId="{EF867EAF-042C-4018-B6F3-5EE468B3F197}" type="sibTrans" cxnId="{6CCA65E2-BB6E-4239-A255-95CF92910A87}">
      <dgm:prSet/>
      <dgm:spPr/>
      <dgm:t>
        <a:bodyPr/>
        <a:lstStyle/>
        <a:p>
          <a:endParaRPr lang="en-US"/>
        </a:p>
      </dgm:t>
    </dgm:pt>
    <dgm:pt modelId="{810D1CAB-504C-407A-8FEF-EF3FA1B1332F}">
      <dgm:prSet/>
      <dgm:spPr/>
      <dgm:t>
        <a:bodyPr/>
        <a:lstStyle/>
        <a:p>
          <a:r>
            <a:rPr lang="en-US"/>
            <a:t>OBV_SMA_ratio (OBV to SMA ratio) </a:t>
          </a:r>
        </a:p>
      </dgm:t>
    </dgm:pt>
    <dgm:pt modelId="{A521FF93-4701-44EA-994B-6C8D62127E4D}" type="parTrans" cxnId="{6C423656-6D08-4974-8547-52995EF81162}">
      <dgm:prSet/>
      <dgm:spPr/>
      <dgm:t>
        <a:bodyPr/>
        <a:lstStyle/>
        <a:p>
          <a:endParaRPr lang="en-US"/>
        </a:p>
      </dgm:t>
    </dgm:pt>
    <dgm:pt modelId="{44EB028B-8330-4416-96C6-DE7EB0E066CA}" type="sibTrans" cxnId="{6C423656-6D08-4974-8547-52995EF81162}">
      <dgm:prSet/>
      <dgm:spPr/>
      <dgm:t>
        <a:bodyPr/>
        <a:lstStyle/>
        <a:p>
          <a:endParaRPr lang="en-US"/>
        </a:p>
      </dgm:t>
    </dgm:pt>
    <dgm:pt modelId="{74DD861B-334D-4D38-8A6A-899E1D8F893D}">
      <dgm:prSet/>
      <dgm:spPr/>
      <dgm:t>
        <a:bodyPr/>
        <a:lstStyle/>
        <a:p>
          <a:r>
            <a:rPr lang="en-US"/>
            <a:t>Volume_Lag_1 to Volume_Lag_5 (Lagged volume over the past 5 days) </a:t>
          </a:r>
        </a:p>
      </dgm:t>
    </dgm:pt>
    <dgm:pt modelId="{159B057C-AA5B-4996-BB7B-8FFC00213FC8}" type="parTrans" cxnId="{ED29728D-BAE7-4A3E-8319-4F7C9DBF9030}">
      <dgm:prSet/>
      <dgm:spPr/>
      <dgm:t>
        <a:bodyPr/>
        <a:lstStyle/>
        <a:p>
          <a:endParaRPr lang="en-US"/>
        </a:p>
      </dgm:t>
    </dgm:pt>
    <dgm:pt modelId="{9D04B870-EEBC-4101-AFF4-6A99FD83833C}" type="sibTrans" cxnId="{ED29728D-BAE7-4A3E-8319-4F7C9DBF9030}">
      <dgm:prSet/>
      <dgm:spPr/>
      <dgm:t>
        <a:bodyPr/>
        <a:lstStyle/>
        <a:p>
          <a:endParaRPr lang="en-US"/>
        </a:p>
      </dgm:t>
    </dgm:pt>
    <dgm:pt modelId="{C0C4B7E5-56E0-488F-9D44-5B5CC463A87C}">
      <dgm:prSet/>
      <dgm:spPr/>
      <dgm:t>
        <a:bodyPr/>
        <a:lstStyle/>
        <a:p>
          <a:r>
            <a:rPr lang="en-US"/>
            <a:t>Lagged Price Features: </a:t>
          </a:r>
        </a:p>
      </dgm:t>
    </dgm:pt>
    <dgm:pt modelId="{6B5C3DF2-D122-4F73-9457-F1B9A4F8B9BB}" type="parTrans" cxnId="{65A352EB-9D90-4570-8FFB-CAD0C2103B5D}">
      <dgm:prSet/>
      <dgm:spPr/>
      <dgm:t>
        <a:bodyPr/>
        <a:lstStyle/>
        <a:p>
          <a:endParaRPr lang="en-US"/>
        </a:p>
      </dgm:t>
    </dgm:pt>
    <dgm:pt modelId="{940A8F67-A9BD-4772-B7D6-0AA9D39D2C46}" type="sibTrans" cxnId="{65A352EB-9D90-4570-8FFB-CAD0C2103B5D}">
      <dgm:prSet/>
      <dgm:spPr/>
      <dgm:t>
        <a:bodyPr/>
        <a:lstStyle/>
        <a:p>
          <a:endParaRPr lang="en-US"/>
        </a:p>
      </dgm:t>
    </dgm:pt>
    <dgm:pt modelId="{32C72305-CAAC-4FE6-A8B6-DDDAE681E2DA}">
      <dgm:prSet/>
      <dgm:spPr/>
      <dgm:t>
        <a:bodyPr/>
        <a:lstStyle/>
        <a:p>
          <a:r>
            <a:rPr lang="en-US"/>
            <a:t>Close_Lag_1 to Close_Lag_5 (Lagged closing prices over the past 5 days) </a:t>
          </a:r>
        </a:p>
      </dgm:t>
    </dgm:pt>
    <dgm:pt modelId="{1F35659E-AF64-4431-80E0-BDF480D544E7}" type="parTrans" cxnId="{BCA02A6E-3F62-43D2-917D-CB63D3B67600}">
      <dgm:prSet/>
      <dgm:spPr/>
      <dgm:t>
        <a:bodyPr/>
        <a:lstStyle/>
        <a:p>
          <a:endParaRPr lang="en-US"/>
        </a:p>
      </dgm:t>
    </dgm:pt>
    <dgm:pt modelId="{E357D7FD-6577-42FD-A63A-866EF1B36778}" type="sibTrans" cxnId="{BCA02A6E-3F62-43D2-917D-CB63D3B67600}">
      <dgm:prSet/>
      <dgm:spPr/>
      <dgm:t>
        <a:bodyPr/>
        <a:lstStyle/>
        <a:p>
          <a:endParaRPr lang="en-US"/>
        </a:p>
      </dgm:t>
    </dgm:pt>
    <dgm:pt modelId="{186D1F11-B269-4B6F-ACBB-778FE674B101}">
      <dgm:prSet/>
      <dgm:spPr/>
      <dgm:t>
        <a:bodyPr/>
        <a:lstStyle/>
        <a:p>
          <a:r>
            <a:rPr lang="en-US"/>
            <a:t>Volatility and Range: </a:t>
          </a:r>
        </a:p>
      </dgm:t>
    </dgm:pt>
    <dgm:pt modelId="{D8F3F105-02C3-40DE-8DF8-C68DE6AC6362}" type="parTrans" cxnId="{EB510B53-30F4-49F2-BC48-91D323F54321}">
      <dgm:prSet/>
      <dgm:spPr/>
      <dgm:t>
        <a:bodyPr/>
        <a:lstStyle/>
        <a:p>
          <a:endParaRPr lang="en-US"/>
        </a:p>
      </dgm:t>
    </dgm:pt>
    <dgm:pt modelId="{58358216-CE8D-45AD-9300-669EACC11971}" type="sibTrans" cxnId="{EB510B53-30F4-49F2-BC48-91D323F54321}">
      <dgm:prSet/>
      <dgm:spPr/>
      <dgm:t>
        <a:bodyPr/>
        <a:lstStyle/>
        <a:p>
          <a:endParaRPr lang="en-US"/>
        </a:p>
      </dgm:t>
    </dgm:pt>
    <dgm:pt modelId="{B2E29EBE-1224-44A5-9020-6BE95FDF2F05}">
      <dgm:prSet/>
      <dgm:spPr/>
      <dgm:t>
        <a:bodyPr/>
        <a:lstStyle/>
        <a:p>
          <a:r>
            <a:rPr lang="en-US"/>
            <a:t>Volatility (Price volatility over time) </a:t>
          </a:r>
        </a:p>
      </dgm:t>
    </dgm:pt>
    <dgm:pt modelId="{E492C8E2-901E-4CA3-B440-5F25D2700708}" type="parTrans" cxnId="{5EB313EC-3ED1-4DA6-84B6-23AAE8439C1F}">
      <dgm:prSet/>
      <dgm:spPr/>
      <dgm:t>
        <a:bodyPr/>
        <a:lstStyle/>
        <a:p>
          <a:endParaRPr lang="en-US"/>
        </a:p>
      </dgm:t>
    </dgm:pt>
    <dgm:pt modelId="{F07EE6EF-48E7-4B8D-9EAB-26B720E2537A}" type="sibTrans" cxnId="{5EB313EC-3ED1-4DA6-84B6-23AAE8439C1F}">
      <dgm:prSet/>
      <dgm:spPr/>
      <dgm:t>
        <a:bodyPr/>
        <a:lstStyle/>
        <a:p>
          <a:endParaRPr lang="en-US"/>
        </a:p>
      </dgm:t>
    </dgm:pt>
    <dgm:pt modelId="{F693AE8C-A5D0-4963-A38D-255F98261622}">
      <dgm:prSet/>
      <dgm:spPr/>
      <dgm:t>
        <a:bodyPr/>
        <a:lstStyle/>
        <a:p>
          <a:r>
            <a:rPr lang="en-US"/>
            <a:t>ATR (Average True Range) </a:t>
          </a:r>
        </a:p>
      </dgm:t>
    </dgm:pt>
    <dgm:pt modelId="{779AF730-97D0-49B4-85D4-EE1B198E8ED2}" type="parTrans" cxnId="{E448748F-535A-4C76-B87A-448629F08D38}">
      <dgm:prSet/>
      <dgm:spPr/>
      <dgm:t>
        <a:bodyPr/>
        <a:lstStyle/>
        <a:p>
          <a:endParaRPr lang="en-US"/>
        </a:p>
      </dgm:t>
    </dgm:pt>
    <dgm:pt modelId="{7393804E-E498-49F5-BC0D-26D054009343}" type="sibTrans" cxnId="{E448748F-535A-4C76-B87A-448629F08D38}">
      <dgm:prSet/>
      <dgm:spPr/>
      <dgm:t>
        <a:bodyPr/>
        <a:lstStyle/>
        <a:p>
          <a:endParaRPr lang="en-US"/>
        </a:p>
      </dgm:t>
    </dgm:pt>
    <dgm:pt modelId="{FD2CD92C-5C7D-490E-A61C-4638E9133305}">
      <dgm:prSet/>
      <dgm:spPr/>
      <dgm:t>
        <a:bodyPr/>
        <a:lstStyle/>
        <a:p>
          <a:r>
            <a:rPr lang="en-US"/>
            <a:t>High_Low_Range (High-Low price range)</a:t>
          </a:r>
        </a:p>
      </dgm:t>
    </dgm:pt>
    <dgm:pt modelId="{23D050C7-4F86-498C-83F5-8D01CBBF66AB}" type="parTrans" cxnId="{6DE2CFE5-83D9-418E-9D9B-0852F7ED2C8B}">
      <dgm:prSet/>
      <dgm:spPr/>
      <dgm:t>
        <a:bodyPr/>
        <a:lstStyle/>
        <a:p>
          <a:endParaRPr lang="en-US"/>
        </a:p>
      </dgm:t>
    </dgm:pt>
    <dgm:pt modelId="{C9C4B419-8AB5-4A81-BB36-D7896588DFAC}" type="sibTrans" cxnId="{6DE2CFE5-83D9-418E-9D9B-0852F7ED2C8B}">
      <dgm:prSet/>
      <dgm:spPr/>
      <dgm:t>
        <a:bodyPr/>
        <a:lstStyle/>
        <a:p>
          <a:endParaRPr lang="en-US"/>
        </a:p>
      </dgm:t>
    </dgm:pt>
    <dgm:pt modelId="{0FC39DCE-AC61-B843-A884-73A5732207E8}" type="pres">
      <dgm:prSet presAssocID="{1ECEEF49-40CF-4EB9-A0BB-945003717EFC}" presName="linear" presStyleCnt="0">
        <dgm:presLayoutVars>
          <dgm:dir/>
          <dgm:animLvl val="lvl"/>
          <dgm:resizeHandles val="exact"/>
        </dgm:presLayoutVars>
      </dgm:prSet>
      <dgm:spPr/>
    </dgm:pt>
    <dgm:pt modelId="{29C52A5A-BE09-CD44-8CB4-F833FE6B6362}" type="pres">
      <dgm:prSet presAssocID="{C40356BB-8120-42C4-9415-7F73D54DA436}" presName="parentLin" presStyleCnt="0"/>
      <dgm:spPr/>
    </dgm:pt>
    <dgm:pt modelId="{6880B8B9-E2C0-C948-9ADC-432577973C25}" type="pres">
      <dgm:prSet presAssocID="{C40356BB-8120-42C4-9415-7F73D54DA436}" presName="parentLeftMargin" presStyleLbl="node1" presStyleIdx="0" presStyleCnt="8"/>
      <dgm:spPr/>
    </dgm:pt>
    <dgm:pt modelId="{D3A4E2C7-9A93-9F4E-B479-B880B4FCC7EF}" type="pres">
      <dgm:prSet presAssocID="{C40356BB-8120-42C4-9415-7F73D54DA436}" presName="parentText" presStyleLbl="node1" presStyleIdx="0" presStyleCnt="8">
        <dgm:presLayoutVars>
          <dgm:chMax val="0"/>
          <dgm:bulletEnabled val="1"/>
        </dgm:presLayoutVars>
      </dgm:prSet>
      <dgm:spPr/>
    </dgm:pt>
    <dgm:pt modelId="{B20CD186-A154-D94E-A2EA-2863CA15672A}" type="pres">
      <dgm:prSet presAssocID="{C40356BB-8120-42C4-9415-7F73D54DA436}" presName="negativeSpace" presStyleCnt="0"/>
      <dgm:spPr/>
    </dgm:pt>
    <dgm:pt modelId="{5E1919FE-D33A-BD4C-BEB9-BD2311CC94F8}" type="pres">
      <dgm:prSet presAssocID="{C40356BB-8120-42C4-9415-7F73D54DA436}" presName="childText" presStyleLbl="conFgAcc1" presStyleIdx="0" presStyleCnt="8">
        <dgm:presLayoutVars>
          <dgm:bulletEnabled val="1"/>
        </dgm:presLayoutVars>
      </dgm:prSet>
      <dgm:spPr/>
    </dgm:pt>
    <dgm:pt modelId="{F3CD86B9-B16D-FD49-BA4A-C3BDA9FFCD31}" type="pres">
      <dgm:prSet presAssocID="{15E5B9C6-FABE-4B4E-BBCC-F11200AF211A}" presName="spaceBetweenRectangles" presStyleCnt="0"/>
      <dgm:spPr/>
    </dgm:pt>
    <dgm:pt modelId="{2E38E867-8626-D443-BB09-D27A64761A54}" type="pres">
      <dgm:prSet presAssocID="{E136F06B-D397-4159-8EB4-8556037914C3}" presName="parentLin" presStyleCnt="0"/>
      <dgm:spPr/>
    </dgm:pt>
    <dgm:pt modelId="{01234C93-2D6F-264F-AD74-737CB44F138F}" type="pres">
      <dgm:prSet presAssocID="{E136F06B-D397-4159-8EB4-8556037914C3}" presName="parentLeftMargin" presStyleLbl="node1" presStyleIdx="0" presStyleCnt="8"/>
      <dgm:spPr/>
    </dgm:pt>
    <dgm:pt modelId="{633D0E8F-4382-9D4A-98FA-E24CA474839D}" type="pres">
      <dgm:prSet presAssocID="{E136F06B-D397-4159-8EB4-8556037914C3}" presName="parentText" presStyleLbl="node1" presStyleIdx="1" presStyleCnt="8" custLinFactNeighborX="-7088">
        <dgm:presLayoutVars>
          <dgm:chMax val="0"/>
          <dgm:bulletEnabled val="1"/>
        </dgm:presLayoutVars>
      </dgm:prSet>
      <dgm:spPr/>
    </dgm:pt>
    <dgm:pt modelId="{A78B0384-4F76-2C40-84D1-2A71D5CE6CF2}" type="pres">
      <dgm:prSet presAssocID="{E136F06B-D397-4159-8EB4-8556037914C3}" presName="negativeSpace" presStyleCnt="0"/>
      <dgm:spPr/>
    </dgm:pt>
    <dgm:pt modelId="{33BBC00A-035F-A846-8B1B-AD4C828DDA9D}" type="pres">
      <dgm:prSet presAssocID="{E136F06B-D397-4159-8EB4-8556037914C3}" presName="childText" presStyleLbl="conFgAcc1" presStyleIdx="1" presStyleCnt="8">
        <dgm:presLayoutVars>
          <dgm:bulletEnabled val="1"/>
        </dgm:presLayoutVars>
      </dgm:prSet>
      <dgm:spPr/>
    </dgm:pt>
    <dgm:pt modelId="{53923ED8-D104-F443-9785-DCB130E15226}" type="pres">
      <dgm:prSet presAssocID="{893933CB-9994-4B2D-A719-61C53CF3FFDE}" presName="spaceBetweenRectangles" presStyleCnt="0"/>
      <dgm:spPr/>
    </dgm:pt>
    <dgm:pt modelId="{F73D62C4-2B8E-4B44-9BF4-BD614430E310}" type="pres">
      <dgm:prSet presAssocID="{E498C9C4-4CBD-4DB3-882D-004E737FC2AA}" presName="parentLin" presStyleCnt="0"/>
      <dgm:spPr/>
    </dgm:pt>
    <dgm:pt modelId="{D3547D09-07D0-F54C-87AB-AFF5B92982E1}" type="pres">
      <dgm:prSet presAssocID="{E498C9C4-4CBD-4DB3-882D-004E737FC2AA}" presName="parentLeftMargin" presStyleLbl="node1" presStyleIdx="1" presStyleCnt="8"/>
      <dgm:spPr/>
    </dgm:pt>
    <dgm:pt modelId="{0D6292A8-C107-EB4F-A258-AEEA5A84D3C7}" type="pres">
      <dgm:prSet presAssocID="{E498C9C4-4CBD-4DB3-882D-004E737FC2AA}" presName="parentText" presStyleLbl="node1" presStyleIdx="2" presStyleCnt="8">
        <dgm:presLayoutVars>
          <dgm:chMax val="0"/>
          <dgm:bulletEnabled val="1"/>
        </dgm:presLayoutVars>
      </dgm:prSet>
      <dgm:spPr/>
    </dgm:pt>
    <dgm:pt modelId="{56F80595-583A-0747-93A5-E90738E867D9}" type="pres">
      <dgm:prSet presAssocID="{E498C9C4-4CBD-4DB3-882D-004E737FC2AA}" presName="negativeSpace" presStyleCnt="0"/>
      <dgm:spPr/>
    </dgm:pt>
    <dgm:pt modelId="{D0F5E5E0-8E64-4341-ACBC-6A4C73693605}" type="pres">
      <dgm:prSet presAssocID="{E498C9C4-4CBD-4DB3-882D-004E737FC2AA}" presName="childText" presStyleLbl="conFgAcc1" presStyleIdx="2" presStyleCnt="8">
        <dgm:presLayoutVars>
          <dgm:bulletEnabled val="1"/>
        </dgm:presLayoutVars>
      </dgm:prSet>
      <dgm:spPr/>
    </dgm:pt>
    <dgm:pt modelId="{DD1107E8-3F6D-CA4D-8A49-90FC450FA9B5}" type="pres">
      <dgm:prSet presAssocID="{2ACBF798-5B91-4189-B603-9E69A6E73A5E}" presName="spaceBetweenRectangles" presStyleCnt="0"/>
      <dgm:spPr/>
    </dgm:pt>
    <dgm:pt modelId="{3E8272DC-8580-F94C-94D1-36B470B53B3B}" type="pres">
      <dgm:prSet presAssocID="{3BCC70BF-EDDF-4C98-B49F-80CDC863B7BF}" presName="parentLin" presStyleCnt="0"/>
      <dgm:spPr/>
    </dgm:pt>
    <dgm:pt modelId="{47C3A78F-C010-4842-8BEC-7D92BAF8ADB7}" type="pres">
      <dgm:prSet presAssocID="{3BCC70BF-EDDF-4C98-B49F-80CDC863B7BF}" presName="parentLeftMargin" presStyleLbl="node1" presStyleIdx="2" presStyleCnt="8"/>
      <dgm:spPr/>
    </dgm:pt>
    <dgm:pt modelId="{5EC29F40-4AA3-2C45-AD8C-7DAEA7839F7A}" type="pres">
      <dgm:prSet presAssocID="{3BCC70BF-EDDF-4C98-B49F-80CDC863B7BF}" presName="parentText" presStyleLbl="node1" presStyleIdx="3" presStyleCnt="8">
        <dgm:presLayoutVars>
          <dgm:chMax val="0"/>
          <dgm:bulletEnabled val="1"/>
        </dgm:presLayoutVars>
      </dgm:prSet>
      <dgm:spPr/>
    </dgm:pt>
    <dgm:pt modelId="{2560D80C-3FEE-AD4B-A934-345323096B7D}" type="pres">
      <dgm:prSet presAssocID="{3BCC70BF-EDDF-4C98-B49F-80CDC863B7BF}" presName="negativeSpace" presStyleCnt="0"/>
      <dgm:spPr/>
    </dgm:pt>
    <dgm:pt modelId="{364BB18A-06B0-1248-A237-A461219178F0}" type="pres">
      <dgm:prSet presAssocID="{3BCC70BF-EDDF-4C98-B49F-80CDC863B7BF}" presName="childText" presStyleLbl="conFgAcc1" presStyleIdx="3" presStyleCnt="8">
        <dgm:presLayoutVars>
          <dgm:bulletEnabled val="1"/>
        </dgm:presLayoutVars>
      </dgm:prSet>
      <dgm:spPr/>
    </dgm:pt>
    <dgm:pt modelId="{C2AE93BC-6DDE-C94B-9894-365CFC533EE0}" type="pres">
      <dgm:prSet presAssocID="{FE5677FF-2BE4-47E5-B21C-DFA63B5775FB}" presName="spaceBetweenRectangles" presStyleCnt="0"/>
      <dgm:spPr/>
    </dgm:pt>
    <dgm:pt modelId="{01AE1371-3032-774C-B081-BD1A2F65C22D}" type="pres">
      <dgm:prSet presAssocID="{00ADAB74-8D10-4C2B-B7DF-EF6A7A050126}" presName="parentLin" presStyleCnt="0"/>
      <dgm:spPr/>
    </dgm:pt>
    <dgm:pt modelId="{61524562-DB7C-F648-8C12-2220C75D0D3C}" type="pres">
      <dgm:prSet presAssocID="{00ADAB74-8D10-4C2B-B7DF-EF6A7A050126}" presName="parentLeftMargin" presStyleLbl="node1" presStyleIdx="3" presStyleCnt="8"/>
      <dgm:spPr/>
    </dgm:pt>
    <dgm:pt modelId="{AB763968-46F8-5B46-932B-06226227FAFE}" type="pres">
      <dgm:prSet presAssocID="{00ADAB74-8D10-4C2B-B7DF-EF6A7A050126}" presName="parentText" presStyleLbl="node1" presStyleIdx="4" presStyleCnt="8">
        <dgm:presLayoutVars>
          <dgm:chMax val="0"/>
          <dgm:bulletEnabled val="1"/>
        </dgm:presLayoutVars>
      </dgm:prSet>
      <dgm:spPr/>
    </dgm:pt>
    <dgm:pt modelId="{75F8911C-E9BD-3E43-9698-1D6C39A8B0C0}" type="pres">
      <dgm:prSet presAssocID="{00ADAB74-8D10-4C2B-B7DF-EF6A7A050126}" presName="negativeSpace" presStyleCnt="0"/>
      <dgm:spPr/>
    </dgm:pt>
    <dgm:pt modelId="{04ED6411-49A5-C043-8D71-5D5B2AB5F8C3}" type="pres">
      <dgm:prSet presAssocID="{00ADAB74-8D10-4C2B-B7DF-EF6A7A050126}" presName="childText" presStyleLbl="conFgAcc1" presStyleIdx="4" presStyleCnt="8">
        <dgm:presLayoutVars>
          <dgm:bulletEnabled val="1"/>
        </dgm:presLayoutVars>
      </dgm:prSet>
      <dgm:spPr/>
    </dgm:pt>
    <dgm:pt modelId="{65DBFD3C-054E-514C-9444-A66B2257770C}" type="pres">
      <dgm:prSet presAssocID="{23950BFF-FB07-4FAF-8E1A-7E2788F3E495}" presName="spaceBetweenRectangles" presStyleCnt="0"/>
      <dgm:spPr/>
    </dgm:pt>
    <dgm:pt modelId="{D3EEC0C2-B50A-F343-914D-600CC6CF6B95}" type="pres">
      <dgm:prSet presAssocID="{F78F4D0F-3D63-4A00-8332-1F4679661355}" presName="parentLin" presStyleCnt="0"/>
      <dgm:spPr/>
    </dgm:pt>
    <dgm:pt modelId="{17549530-B22E-9B47-8627-6850414EBB43}" type="pres">
      <dgm:prSet presAssocID="{F78F4D0F-3D63-4A00-8332-1F4679661355}" presName="parentLeftMargin" presStyleLbl="node1" presStyleIdx="4" presStyleCnt="8"/>
      <dgm:spPr/>
    </dgm:pt>
    <dgm:pt modelId="{7FDCD715-0870-3946-BED8-CA9465E862D4}" type="pres">
      <dgm:prSet presAssocID="{F78F4D0F-3D63-4A00-8332-1F4679661355}" presName="parentText" presStyleLbl="node1" presStyleIdx="5" presStyleCnt="8">
        <dgm:presLayoutVars>
          <dgm:chMax val="0"/>
          <dgm:bulletEnabled val="1"/>
        </dgm:presLayoutVars>
      </dgm:prSet>
      <dgm:spPr/>
    </dgm:pt>
    <dgm:pt modelId="{8CE5A14B-2EF5-6A47-81AC-075D27297556}" type="pres">
      <dgm:prSet presAssocID="{F78F4D0F-3D63-4A00-8332-1F4679661355}" presName="negativeSpace" presStyleCnt="0"/>
      <dgm:spPr/>
    </dgm:pt>
    <dgm:pt modelId="{3A93A12C-6E48-F94E-B79E-DA14CE163B8E}" type="pres">
      <dgm:prSet presAssocID="{F78F4D0F-3D63-4A00-8332-1F4679661355}" presName="childText" presStyleLbl="conFgAcc1" presStyleIdx="5" presStyleCnt="8">
        <dgm:presLayoutVars>
          <dgm:bulletEnabled val="1"/>
        </dgm:presLayoutVars>
      </dgm:prSet>
      <dgm:spPr/>
    </dgm:pt>
    <dgm:pt modelId="{716688CD-1616-0441-802B-BF1BB750D828}" type="pres">
      <dgm:prSet presAssocID="{67FA31AB-81B2-4436-BAD1-FE2A51A43518}" presName="spaceBetweenRectangles" presStyleCnt="0"/>
      <dgm:spPr/>
    </dgm:pt>
    <dgm:pt modelId="{4E315201-FB1A-8F4F-AE44-EEAFF86F87CA}" type="pres">
      <dgm:prSet presAssocID="{C0C4B7E5-56E0-488F-9D44-5B5CC463A87C}" presName="parentLin" presStyleCnt="0"/>
      <dgm:spPr/>
    </dgm:pt>
    <dgm:pt modelId="{9CD9D651-0DFC-BE40-8354-367CD25E5BDF}" type="pres">
      <dgm:prSet presAssocID="{C0C4B7E5-56E0-488F-9D44-5B5CC463A87C}" presName="parentLeftMargin" presStyleLbl="node1" presStyleIdx="5" presStyleCnt="8"/>
      <dgm:spPr/>
    </dgm:pt>
    <dgm:pt modelId="{CB92B5F3-250E-FB48-BFD3-331395B69B6F}" type="pres">
      <dgm:prSet presAssocID="{C0C4B7E5-56E0-488F-9D44-5B5CC463A87C}" presName="parentText" presStyleLbl="node1" presStyleIdx="6" presStyleCnt="8">
        <dgm:presLayoutVars>
          <dgm:chMax val="0"/>
          <dgm:bulletEnabled val="1"/>
        </dgm:presLayoutVars>
      </dgm:prSet>
      <dgm:spPr/>
    </dgm:pt>
    <dgm:pt modelId="{ED14E9CA-CC0E-E74A-9BDE-3F7C12969FF4}" type="pres">
      <dgm:prSet presAssocID="{C0C4B7E5-56E0-488F-9D44-5B5CC463A87C}" presName="negativeSpace" presStyleCnt="0"/>
      <dgm:spPr/>
    </dgm:pt>
    <dgm:pt modelId="{BE24F402-F890-5044-8E47-AB970405A99C}" type="pres">
      <dgm:prSet presAssocID="{C0C4B7E5-56E0-488F-9D44-5B5CC463A87C}" presName="childText" presStyleLbl="conFgAcc1" presStyleIdx="6" presStyleCnt="8">
        <dgm:presLayoutVars>
          <dgm:bulletEnabled val="1"/>
        </dgm:presLayoutVars>
      </dgm:prSet>
      <dgm:spPr/>
    </dgm:pt>
    <dgm:pt modelId="{353B9561-B54C-C74C-8225-B2796A2CD578}" type="pres">
      <dgm:prSet presAssocID="{940A8F67-A9BD-4772-B7D6-0AA9D39D2C46}" presName="spaceBetweenRectangles" presStyleCnt="0"/>
      <dgm:spPr/>
    </dgm:pt>
    <dgm:pt modelId="{3EECB938-277B-2F42-9C7C-9D43AA0C97EC}" type="pres">
      <dgm:prSet presAssocID="{186D1F11-B269-4B6F-ACBB-778FE674B101}" presName="parentLin" presStyleCnt="0"/>
      <dgm:spPr/>
    </dgm:pt>
    <dgm:pt modelId="{921EE573-C9B5-9B44-B4E6-8C2D4FB35E90}" type="pres">
      <dgm:prSet presAssocID="{186D1F11-B269-4B6F-ACBB-778FE674B101}" presName="parentLeftMargin" presStyleLbl="node1" presStyleIdx="6" presStyleCnt="8"/>
      <dgm:spPr/>
    </dgm:pt>
    <dgm:pt modelId="{004C13EE-4FF4-884F-9516-A960D709CF9D}" type="pres">
      <dgm:prSet presAssocID="{186D1F11-B269-4B6F-ACBB-778FE674B101}" presName="parentText" presStyleLbl="node1" presStyleIdx="7" presStyleCnt="8">
        <dgm:presLayoutVars>
          <dgm:chMax val="0"/>
          <dgm:bulletEnabled val="1"/>
        </dgm:presLayoutVars>
      </dgm:prSet>
      <dgm:spPr/>
    </dgm:pt>
    <dgm:pt modelId="{D31AF8E3-257B-194F-9B80-7FA3344CC415}" type="pres">
      <dgm:prSet presAssocID="{186D1F11-B269-4B6F-ACBB-778FE674B101}" presName="negativeSpace" presStyleCnt="0"/>
      <dgm:spPr/>
    </dgm:pt>
    <dgm:pt modelId="{DF030CD2-AA7C-864E-8FDF-1A0B41AB5380}" type="pres">
      <dgm:prSet presAssocID="{186D1F11-B269-4B6F-ACBB-778FE674B101}" presName="childText" presStyleLbl="conFgAcc1" presStyleIdx="7" presStyleCnt="8">
        <dgm:presLayoutVars>
          <dgm:bulletEnabled val="1"/>
        </dgm:presLayoutVars>
      </dgm:prSet>
      <dgm:spPr/>
    </dgm:pt>
  </dgm:ptLst>
  <dgm:cxnLst>
    <dgm:cxn modelId="{C76E8400-ACAE-E441-BD91-89CB6AB72668}" type="presOf" srcId="{3BCC70BF-EDDF-4C98-B49F-80CDC863B7BF}" destId="{47C3A78F-C010-4842-8BEC-7D92BAF8ADB7}" srcOrd="0" destOrd="0" presId="urn:microsoft.com/office/officeart/2005/8/layout/list1"/>
    <dgm:cxn modelId="{AA140502-9453-A84E-BBF3-D3E9742A8D91}" type="presOf" srcId="{00ADAB74-8D10-4C2B-B7DF-EF6A7A050126}" destId="{AB763968-46F8-5B46-932B-06226227FAFE}" srcOrd="1" destOrd="0" presId="urn:microsoft.com/office/officeart/2005/8/layout/list1"/>
    <dgm:cxn modelId="{7CDB6205-C42F-824C-BC3E-B870B06072C6}" type="presOf" srcId="{C40356BB-8120-42C4-9415-7F73D54DA436}" destId="{D3A4E2C7-9A93-9F4E-B479-B880B4FCC7EF}" srcOrd="1" destOrd="0" presId="urn:microsoft.com/office/officeart/2005/8/layout/list1"/>
    <dgm:cxn modelId="{8CD6BC06-5A16-5C4C-9A55-BA85513AE3FE}" type="presOf" srcId="{715E0478-32FD-4E7B-9B0A-42E3E4033A92}" destId="{364BB18A-06B0-1248-A237-A461219178F0}" srcOrd="0" destOrd="1" presId="urn:microsoft.com/office/officeart/2005/8/layout/list1"/>
    <dgm:cxn modelId="{BE4E2F0E-7F15-464E-B45C-1071369464C7}" type="presOf" srcId="{C0C4B7E5-56E0-488F-9D44-5B5CC463A87C}" destId="{9CD9D651-0DFC-BE40-8354-367CD25E5BDF}" srcOrd="0" destOrd="0" presId="urn:microsoft.com/office/officeart/2005/8/layout/list1"/>
    <dgm:cxn modelId="{AD99A714-1AAA-AF42-A8FC-A646F25EA019}" type="presOf" srcId="{F693AE8C-A5D0-4963-A38D-255F98261622}" destId="{DF030CD2-AA7C-864E-8FDF-1A0B41AB5380}" srcOrd="0" destOrd="1" presId="urn:microsoft.com/office/officeart/2005/8/layout/list1"/>
    <dgm:cxn modelId="{3139D914-2D8E-1E45-98BA-82905A927894}" type="presOf" srcId="{3BCC70BF-EDDF-4C98-B49F-80CDC863B7BF}" destId="{5EC29F40-4AA3-2C45-AD8C-7DAEA7839F7A}" srcOrd="1" destOrd="0" presId="urn:microsoft.com/office/officeart/2005/8/layout/list1"/>
    <dgm:cxn modelId="{E15C861D-C783-D94F-98B4-48DCE19F5B3A}" type="presOf" srcId="{186D1F11-B269-4B6F-ACBB-778FE674B101}" destId="{921EE573-C9B5-9B44-B4E6-8C2D4FB35E90}" srcOrd="0" destOrd="0" presId="urn:microsoft.com/office/officeart/2005/8/layout/list1"/>
    <dgm:cxn modelId="{59A36F1E-8979-44E1-8D13-6821C98470AF}" srcId="{1ECEEF49-40CF-4EB9-A0BB-945003717EFC}" destId="{F78F4D0F-3D63-4A00-8332-1F4679661355}" srcOrd="5" destOrd="0" parTransId="{75D60FD0-B7FE-4837-BD12-BAF78CCB0CF4}" sibTransId="{67FA31AB-81B2-4436-BAD1-FE2A51A43518}"/>
    <dgm:cxn modelId="{EBC0E92F-5BFB-A84D-B46A-354A8015EDA4}" type="presOf" srcId="{F78F4D0F-3D63-4A00-8332-1F4679661355}" destId="{17549530-B22E-9B47-8627-6850414EBB43}" srcOrd="0" destOrd="0" presId="urn:microsoft.com/office/officeart/2005/8/layout/list1"/>
    <dgm:cxn modelId="{8BFAE136-3DB8-452B-8996-1ABACC5B2CB2}" srcId="{3BCC70BF-EDDF-4C98-B49F-80CDC863B7BF}" destId="{715E0478-32FD-4E7B-9B0A-42E3E4033A92}" srcOrd="1" destOrd="0" parTransId="{AA8C3B59-AFA1-4641-80B5-B5E72D75DEDA}" sibTransId="{980CD342-4CA7-47DF-AF37-3963F6B1EF58}"/>
    <dgm:cxn modelId="{90059C38-6D12-6640-905C-5CA63DD725F2}" type="presOf" srcId="{74DD861B-334D-4D38-8A6A-899E1D8F893D}" destId="{3A93A12C-6E48-F94E-B79E-DA14CE163B8E}" srcOrd="0" destOrd="2" presId="urn:microsoft.com/office/officeart/2005/8/layout/list1"/>
    <dgm:cxn modelId="{1F812049-F61C-E24D-81DD-584FCCBB727A}" type="presOf" srcId="{B2E29EBE-1224-44A5-9020-6BE95FDF2F05}" destId="{DF030CD2-AA7C-864E-8FDF-1A0B41AB5380}" srcOrd="0" destOrd="0" presId="urn:microsoft.com/office/officeart/2005/8/layout/list1"/>
    <dgm:cxn modelId="{A72B4E50-A5E0-3A47-82FF-32D54D5595DC}" type="presOf" srcId="{E498C9C4-4CBD-4DB3-882D-004E737FC2AA}" destId="{D3547D09-07D0-F54C-87AB-AFF5B92982E1}" srcOrd="0" destOrd="0" presId="urn:microsoft.com/office/officeart/2005/8/layout/list1"/>
    <dgm:cxn modelId="{EB510B53-30F4-49F2-BC48-91D323F54321}" srcId="{1ECEEF49-40CF-4EB9-A0BB-945003717EFC}" destId="{186D1F11-B269-4B6F-ACBB-778FE674B101}" srcOrd="7" destOrd="0" parTransId="{D8F3F105-02C3-40DE-8DF8-C68DE6AC6362}" sibTransId="{58358216-CE8D-45AD-9300-669EACC11971}"/>
    <dgm:cxn modelId="{6C423656-6D08-4974-8547-52995EF81162}" srcId="{F78F4D0F-3D63-4A00-8332-1F4679661355}" destId="{810D1CAB-504C-407A-8FEF-EF3FA1B1332F}" srcOrd="1" destOrd="0" parTransId="{A521FF93-4701-44EA-994B-6C8D62127E4D}" sibTransId="{44EB028B-8330-4416-96C6-DE7EB0E066CA}"/>
    <dgm:cxn modelId="{9099FE60-CCC6-EA45-88C0-35E4520B26C1}" type="presOf" srcId="{4875B579-530D-4C10-81EE-F3C246E32ADB}" destId="{3A93A12C-6E48-F94E-B79E-DA14CE163B8E}" srcOrd="0" destOrd="0" presId="urn:microsoft.com/office/officeart/2005/8/layout/list1"/>
    <dgm:cxn modelId="{4DFE0164-1C27-EF4A-B8AE-1235F4B6BA37}" type="presOf" srcId="{00ADAB74-8D10-4C2B-B7DF-EF6A7A050126}" destId="{61524562-DB7C-F648-8C12-2220C75D0D3C}" srcOrd="0" destOrd="0" presId="urn:microsoft.com/office/officeart/2005/8/layout/list1"/>
    <dgm:cxn modelId="{2EEEC06B-1595-418F-A356-D3CCB85461E5}" srcId="{E498C9C4-4CBD-4DB3-882D-004E737FC2AA}" destId="{36368987-1F24-48F0-8704-06046175A06E}" srcOrd="1" destOrd="0" parTransId="{6FF48B68-DA0B-4663-91D0-54D11B05190F}" sibTransId="{345C7244-CBB6-4B91-AF39-9FCDD02B9052}"/>
    <dgm:cxn modelId="{BCA02A6E-3F62-43D2-917D-CB63D3B67600}" srcId="{C0C4B7E5-56E0-488F-9D44-5B5CC463A87C}" destId="{32C72305-CAAC-4FE6-A8B6-DDDAE681E2DA}" srcOrd="0" destOrd="0" parTransId="{1F35659E-AF64-4431-80E0-BDF480D544E7}" sibTransId="{E357D7FD-6577-42FD-A63A-866EF1B36778}"/>
    <dgm:cxn modelId="{4C58BE6F-DEE5-478A-BD83-9AFEA4D7674D}" srcId="{00ADAB74-8D10-4C2B-B7DF-EF6A7A050126}" destId="{614BE06C-94E1-4FEB-B950-D83EEB37950C}" srcOrd="2" destOrd="0" parTransId="{F6859385-822F-4916-B35F-C9303B39A41D}" sibTransId="{7A979856-C7AF-4E4B-8E3B-68B97E27740E}"/>
    <dgm:cxn modelId="{0659CE7A-88D5-4ADD-BC5C-9BBBDD5527A9}" srcId="{00ADAB74-8D10-4C2B-B7DF-EF6A7A050126}" destId="{46ED1A48-BFDB-4D61-8FD2-C27860925380}" srcOrd="0" destOrd="0" parTransId="{FF1A415D-8291-4077-92AE-822AE0061025}" sibTransId="{6C782E9F-85E2-4837-8DC0-9565EEA827FE}"/>
    <dgm:cxn modelId="{4EEEE17F-E99B-D643-8D2C-3C97048B7116}" type="presOf" srcId="{C0C4B7E5-56E0-488F-9D44-5B5CC463A87C}" destId="{CB92B5F3-250E-FB48-BFD3-331395B69B6F}" srcOrd="1" destOrd="0" presId="urn:microsoft.com/office/officeart/2005/8/layout/list1"/>
    <dgm:cxn modelId="{6A873989-CF30-468D-87AB-9A7E1529FDC4}" srcId="{1ECEEF49-40CF-4EB9-A0BB-945003717EFC}" destId="{3BCC70BF-EDDF-4C98-B49F-80CDC863B7BF}" srcOrd="3" destOrd="0" parTransId="{8F478A47-D4CB-4243-93D8-22943A0F267B}" sibTransId="{FE5677FF-2BE4-47E5-B21C-DFA63B5775FB}"/>
    <dgm:cxn modelId="{8CCF4C8C-B967-824B-963A-2233E8F7CDA3}" type="presOf" srcId="{46ED1A48-BFDB-4D61-8FD2-C27860925380}" destId="{04ED6411-49A5-C043-8D71-5D5B2AB5F8C3}" srcOrd="0" destOrd="0" presId="urn:microsoft.com/office/officeart/2005/8/layout/list1"/>
    <dgm:cxn modelId="{ED29728D-BAE7-4A3E-8319-4F7C9DBF9030}" srcId="{F78F4D0F-3D63-4A00-8332-1F4679661355}" destId="{74DD861B-334D-4D38-8A6A-899E1D8F893D}" srcOrd="2" destOrd="0" parTransId="{159B057C-AA5B-4996-BB7B-8FFC00213FC8}" sibTransId="{9D04B870-EEBC-4101-AFF4-6A99FD83833C}"/>
    <dgm:cxn modelId="{CC81C38D-BE09-BF41-AB4A-6C4CF3EEBF15}" type="presOf" srcId="{65D6AC96-8ECD-438E-AD45-5F1601D0A923}" destId="{364BB18A-06B0-1248-A237-A461219178F0}" srcOrd="0" destOrd="2" presId="urn:microsoft.com/office/officeart/2005/8/layout/list1"/>
    <dgm:cxn modelId="{E448748F-535A-4C76-B87A-448629F08D38}" srcId="{186D1F11-B269-4B6F-ACBB-778FE674B101}" destId="{F693AE8C-A5D0-4963-A38D-255F98261622}" srcOrd="1" destOrd="0" parTransId="{779AF730-97D0-49B4-85D4-EE1B198E8ED2}" sibTransId="{7393804E-E498-49F5-BC0D-26D054009343}"/>
    <dgm:cxn modelId="{E9F09394-317C-684D-BB64-913F611EFBA0}" type="presOf" srcId="{FD2CD92C-5C7D-490E-A61C-4638E9133305}" destId="{DF030CD2-AA7C-864E-8FDF-1A0B41AB5380}" srcOrd="0" destOrd="2" presId="urn:microsoft.com/office/officeart/2005/8/layout/list1"/>
    <dgm:cxn modelId="{B3962795-6661-ED43-AA3E-7E0A9194D9C4}" type="presOf" srcId="{1ECEEF49-40CF-4EB9-A0BB-945003717EFC}" destId="{0FC39DCE-AC61-B843-A884-73A5732207E8}" srcOrd="0" destOrd="0" presId="urn:microsoft.com/office/officeart/2005/8/layout/list1"/>
    <dgm:cxn modelId="{3C7CE899-7C79-4D01-BF86-8CB706E4861F}" srcId="{1ECEEF49-40CF-4EB9-A0BB-945003717EFC}" destId="{E498C9C4-4CBD-4DB3-882D-004E737FC2AA}" srcOrd="2" destOrd="0" parTransId="{AD8A9097-DDE9-414C-97B0-E64FFD64A4A3}" sibTransId="{2ACBF798-5B91-4189-B603-9E69A6E73A5E}"/>
    <dgm:cxn modelId="{BDC74A9E-164B-43DD-B730-38F4094C8541}" srcId="{E498C9C4-4CBD-4DB3-882D-004E737FC2AA}" destId="{E62E8C3C-9CAF-4EDE-AE61-D423D2F89964}" srcOrd="0" destOrd="0" parTransId="{E16188B1-6D18-43D3-8DC9-0F20655DDC49}" sibTransId="{654BA49F-D514-4694-A8EA-8CD7B142057C}"/>
    <dgm:cxn modelId="{4BEAA9A6-82CB-7949-8755-7CEFAC595D38}" type="presOf" srcId="{E136F06B-D397-4159-8EB4-8556037914C3}" destId="{633D0E8F-4382-9D4A-98FA-E24CA474839D}" srcOrd="1" destOrd="0" presId="urn:microsoft.com/office/officeart/2005/8/layout/list1"/>
    <dgm:cxn modelId="{C893E0AC-CA6A-4458-90C3-DCCAAC5C9BE2}" srcId="{1ECEEF49-40CF-4EB9-A0BB-945003717EFC}" destId="{E136F06B-D397-4159-8EB4-8556037914C3}" srcOrd="1" destOrd="0" parTransId="{5BF23B29-6E3C-4ED5-A63A-CFF3362D3E8F}" sibTransId="{893933CB-9994-4B2D-A719-61C53CF3FFDE}"/>
    <dgm:cxn modelId="{C46A4DAD-02FB-AA48-B668-54CC406B3ED1}" type="presOf" srcId="{32C72305-CAAC-4FE6-A8B6-DDDAE681E2DA}" destId="{BE24F402-F890-5044-8E47-AB970405A99C}" srcOrd="0" destOrd="0" presId="urn:microsoft.com/office/officeart/2005/8/layout/list1"/>
    <dgm:cxn modelId="{0C9461AF-2BF7-4449-9AE0-E947840E6738}" srcId="{1ECEEF49-40CF-4EB9-A0BB-945003717EFC}" destId="{C40356BB-8120-42C4-9415-7F73D54DA436}" srcOrd="0" destOrd="0" parTransId="{5242083A-8644-4DCC-A852-1D6EF774F300}" sibTransId="{15E5B9C6-FABE-4B4E-BBCC-F11200AF211A}"/>
    <dgm:cxn modelId="{83319BB4-9B36-944D-89C2-5147AE331397}" type="presOf" srcId="{E136F06B-D397-4159-8EB4-8556037914C3}" destId="{01234C93-2D6F-264F-AD74-737CB44F138F}" srcOrd="0" destOrd="0" presId="urn:microsoft.com/office/officeart/2005/8/layout/list1"/>
    <dgm:cxn modelId="{687EF3BB-34DE-1A4F-A291-0A05BD228235}" type="presOf" srcId="{186D1F11-B269-4B6F-ACBB-778FE674B101}" destId="{004C13EE-4FF4-884F-9516-A960D709CF9D}" srcOrd="1" destOrd="0" presId="urn:microsoft.com/office/officeart/2005/8/layout/list1"/>
    <dgm:cxn modelId="{4C59E7C0-ABF3-4A9D-8E33-74E8D1F5AEDE}" srcId="{00ADAB74-8D10-4C2B-B7DF-EF6A7A050126}" destId="{1AD0EE9C-975C-4BD8-9ACE-75DB3ABF762E}" srcOrd="1" destOrd="0" parTransId="{2E5180DB-9483-4145-9880-B1038CA1AC7A}" sibTransId="{3349E34A-0492-4F43-B3F7-7AFC6A6FAD2D}"/>
    <dgm:cxn modelId="{736629C7-22D0-7448-9297-007CF44AB186}" type="presOf" srcId="{E62E8C3C-9CAF-4EDE-AE61-D423D2F89964}" destId="{D0F5E5E0-8E64-4341-ACBC-6A4C73693605}" srcOrd="0" destOrd="0" presId="urn:microsoft.com/office/officeart/2005/8/layout/list1"/>
    <dgm:cxn modelId="{3AB6B0C9-1E2A-42EE-A71E-851BD090F1C6}" srcId="{1ECEEF49-40CF-4EB9-A0BB-945003717EFC}" destId="{00ADAB74-8D10-4C2B-B7DF-EF6A7A050126}" srcOrd="4" destOrd="0" parTransId="{40AE7B76-B6FB-4D57-A180-9F43A7556E81}" sibTransId="{23950BFF-FB07-4FAF-8E1A-7E2788F3E495}"/>
    <dgm:cxn modelId="{60C021CC-269C-FC4F-A11E-9D1C2CF0B626}" type="presOf" srcId="{614BE06C-94E1-4FEB-B950-D83EEB37950C}" destId="{04ED6411-49A5-C043-8D71-5D5B2AB5F8C3}" srcOrd="0" destOrd="2" presId="urn:microsoft.com/office/officeart/2005/8/layout/list1"/>
    <dgm:cxn modelId="{949D27CF-496F-824B-A923-1BCB7FEA447A}" type="presOf" srcId="{36368987-1F24-48F0-8704-06046175A06E}" destId="{D0F5E5E0-8E64-4341-ACBC-6A4C73693605}" srcOrd="0" destOrd="1" presId="urn:microsoft.com/office/officeart/2005/8/layout/list1"/>
    <dgm:cxn modelId="{76A7CFD0-CD0F-B248-BA26-4F371125848F}" type="presOf" srcId="{1FD9DBD9-7A9F-44A7-815A-AE55BA154768}" destId="{33BBC00A-035F-A846-8B1B-AD4C828DDA9D}" srcOrd="0" destOrd="0" presId="urn:microsoft.com/office/officeart/2005/8/layout/list1"/>
    <dgm:cxn modelId="{868574D4-8414-4CF4-8F0C-D7C4CF563753}" srcId="{3BCC70BF-EDDF-4C98-B49F-80CDC863B7BF}" destId="{3EBB6F9A-69DF-4B07-AA41-667D5F2B9101}" srcOrd="0" destOrd="0" parTransId="{CBEA9055-5778-4287-B30B-464F79351A0E}" sibTransId="{73BFE30E-0635-4D20-A1DA-6E345C7CDB42}"/>
    <dgm:cxn modelId="{DBD3D8D4-F224-9245-807A-48E283816760}" type="presOf" srcId="{810D1CAB-504C-407A-8FEF-EF3FA1B1332F}" destId="{3A93A12C-6E48-F94E-B79E-DA14CE163B8E}" srcOrd="0" destOrd="1" presId="urn:microsoft.com/office/officeart/2005/8/layout/list1"/>
    <dgm:cxn modelId="{E13998DE-5E2E-0E41-A4B9-8036195430B5}" type="presOf" srcId="{F78F4D0F-3D63-4A00-8332-1F4679661355}" destId="{7FDCD715-0870-3946-BED8-CA9465E862D4}" srcOrd="1" destOrd="0" presId="urn:microsoft.com/office/officeart/2005/8/layout/list1"/>
    <dgm:cxn modelId="{A64A10DF-844E-5947-920F-E1B1C1F06AB2}" type="presOf" srcId="{E498C9C4-4CBD-4DB3-882D-004E737FC2AA}" destId="{0D6292A8-C107-EB4F-A258-AEEA5A84D3C7}" srcOrd="1" destOrd="0" presId="urn:microsoft.com/office/officeart/2005/8/layout/list1"/>
    <dgm:cxn modelId="{C95291E0-AD1F-408E-BD31-26BD17887379}" srcId="{3BCC70BF-EDDF-4C98-B49F-80CDC863B7BF}" destId="{65D6AC96-8ECD-438E-AD45-5F1601D0A923}" srcOrd="2" destOrd="0" parTransId="{2D5B23FA-9D21-45F8-8556-5FA957726217}" sibTransId="{4D5D8F7F-53B7-4759-9738-F334C6A4269D}"/>
    <dgm:cxn modelId="{B84C96E0-EE44-3542-8E2B-C994A01ED990}" type="presOf" srcId="{1AD0EE9C-975C-4BD8-9ACE-75DB3ABF762E}" destId="{04ED6411-49A5-C043-8D71-5D5B2AB5F8C3}" srcOrd="0" destOrd="1" presId="urn:microsoft.com/office/officeart/2005/8/layout/list1"/>
    <dgm:cxn modelId="{6CCA65E2-BB6E-4239-A255-95CF92910A87}" srcId="{F78F4D0F-3D63-4A00-8332-1F4679661355}" destId="{4875B579-530D-4C10-81EE-F3C246E32ADB}" srcOrd="0" destOrd="0" parTransId="{5EDB022D-F943-4DDE-808B-E2F831C5664F}" sibTransId="{EF867EAF-042C-4018-B6F3-5EE468B3F197}"/>
    <dgm:cxn modelId="{6DE2CFE5-83D9-418E-9D9B-0852F7ED2C8B}" srcId="{186D1F11-B269-4B6F-ACBB-778FE674B101}" destId="{FD2CD92C-5C7D-490E-A61C-4638E9133305}" srcOrd="2" destOrd="0" parTransId="{23D050C7-4F86-498C-83F5-8D01CBBF66AB}" sibTransId="{C9C4B419-8AB5-4A81-BB36-D7896588DFAC}"/>
    <dgm:cxn modelId="{85A5D5E6-6E30-BE48-BECE-220B2CD3B371}" type="presOf" srcId="{C40356BB-8120-42C4-9415-7F73D54DA436}" destId="{6880B8B9-E2C0-C948-9ADC-432577973C25}" srcOrd="0" destOrd="0" presId="urn:microsoft.com/office/officeart/2005/8/layout/list1"/>
    <dgm:cxn modelId="{65A352EB-9D90-4570-8FFB-CAD0C2103B5D}" srcId="{1ECEEF49-40CF-4EB9-A0BB-945003717EFC}" destId="{C0C4B7E5-56E0-488F-9D44-5B5CC463A87C}" srcOrd="6" destOrd="0" parTransId="{6B5C3DF2-D122-4F73-9457-F1B9A4F8B9BB}" sibTransId="{940A8F67-A9BD-4772-B7D6-0AA9D39D2C46}"/>
    <dgm:cxn modelId="{5EB313EC-3ED1-4DA6-84B6-23AAE8439C1F}" srcId="{186D1F11-B269-4B6F-ACBB-778FE674B101}" destId="{B2E29EBE-1224-44A5-9020-6BE95FDF2F05}" srcOrd="0" destOrd="0" parTransId="{E492C8E2-901E-4CA3-B440-5F25D2700708}" sibTransId="{F07EE6EF-48E7-4B8D-9EAB-26B720E2537A}"/>
    <dgm:cxn modelId="{5CBD46F4-3DB0-E84E-B50B-3100AE9A556E}" type="presOf" srcId="{3EBB6F9A-69DF-4B07-AA41-667D5F2B9101}" destId="{364BB18A-06B0-1248-A237-A461219178F0}" srcOrd="0" destOrd="0" presId="urn:microsoft.com/office/officeart/2005/8/layout/list1"/>
    <dgm:cxn modelId="{EEDA7BF5-476D-46D1-9A0F-DEC6CEBD8D5F}" srcId="{E136F06B-D397-4159-8EB4-8556037914C3}" destId="{1FD9DBD9-7A9F-44A7-815A-AE55BA154768}" srcOrd="0" destOrd="0" parTransId="{C85B672E-6A9E-469D-A7D4-6681A02B7F43}" sibTransId="{36451B26-10EC-4BBE-B1A4-DDE1C9344DFE}"/>
    <dgm:cxn modelId="{86B87623-1D9A-744C-BD54-51279C07C438}" type="presParOf" srcId="{0FC39DCE-AC61-B843-A884-73A5732207E8}" destId="{29C52A5A-BE09-CD44-8CB4-F833FE6B6362}" srcOrd="0" destOrd="0" presId="urn:microsoft.com/office/officeart/2005/8/layout/list1"/>
    <dgm:cxn modelId="{4A464FBB-C6CF-C644-B2EB-BB331296A9BC}" type="presParOf" srcId="{29C52A5A-BE09-CD44-8CB4-F833FE6B6362}" destId="{6880B8B9-E2C0-C948-9ADC-432577973C25}" srcOrd="0" destOrd="0" presId="urn:microsoft.com/office/officeart/2005/8/layout/list1"/>
    <dgm:cxn modelId="{B081D5FD-3038-094F-BC67-DAB8C97F8DA1}" type="presParOf" srcId="{29C52A5A-BE09-CD44-8CB4-F833FE6B6362}" destId="{D3A4E2C7-9A93-9F4E-B479-B880B4FCC7EF}" srcOrd="1" destOrd="0" presId="urn:microsoft.com/office/officeart/2005/8/layout/list1"/>
    <dgm:cxn modelId="{EFFD7A05-10B5-F64E-A3A3-1A30EBAF9755}" type="presParOf" srcId="{0FC39DCE-AC61-B843-A884-73A5732207E8}" destId="{B20CD186-A154-D94E-A2EA-2863CA15672A}" srcOrd="1" destOrd="0" presId="urn:microsoft.com/office/officeart/2005/8/layout/list1"/>
    <dgm:cxn modelId="{DE59C7B2-755C-4440-B0A8-950C7CBFAEFF}" type="presParOf" srcId="{0FC39DCE-AC61-B843-A884-73A5732207E8}" destId="{5E1919FE-D33A-BD4C-BEB9-BD2311CC94F8}" srcOrd="2" destOrd="0" presId="urn:microsoft.com/office/officeart/2005/8/layout/list1"/>
    <dgm:cxn modelId="{200791D8-74F5-BC49-8CAF-1AF660657B6F}" type="presParOf" srcId="{0FC39DCE-AC61-B843-A884-73A5732207E8}" destId="{F3CD86B9-B16D-FD49-BA4A-C3BDA9FFCD31}" srcOrd="3" destOrd="0" presId="urn:microsoft.com/office/officeart/2005/8/layout/list1"/>
    <dgm:cxn modelId="{83A0B7D1-D2C9-A445-966F-609BDBA3450C}" type="presParOf" srcId="{0FC39DCE-AC61-B843-A884-73A5732207E8}" destId="{2E38E867-8626-D443-BB09-D27A64761A54}" srcOrd="4" destOrd="0" presId="urn:microsoft.com/office/officeart/2005/8/layout/list1"/>
    <dgm:cxn modelId="{68D187ED-DC3A-BE44-9371-7C4DE575227A}" type="presParOf" srcId="{2E38E867-8626-D443-BB09-D27A64761A54}" destId="{01234C93-2D6F-264F-AD74-737CB44F138F}" srcOrd="0" destOrd="0" presId="urn:microsoft.com/office/officeart/2005/8/layout/list1"/>
    <dgm:cxn modelId="{25B7BE9E-63C5-014B-8C78-219667F8FE5D}" type="presParOf" srcId="{2E38E867-8626-D443-BB09-D27A64761A54}" destId="{633D0E8F-4382-9D4A-98FA-E24CA474839D}" srcOrd="1" destOrd="0" presId="urn:microsoft.com/office/officeart/2005/8/layout/list1"/>
    <dgm:cxn modelId="{5FA2A786-D7E9-064B-A4BA-6438E93E4FBA}" type="presParOf" srcId="{0FC39DCE-AC61-B843-A884-73A5732207E8}" destId="{A78B0384-4F76-2C40-84D1-2A71D5CE6CF2}" srcOrd="5" destOrd="0" presId="urn:microsoft.com/office/officeart/2005/8/layout/list1"/>
    <dgm:cxn modelId="{D6AE7994-E8B3-0041-8310-1CEB9AB25FBA}" type="presParOf" srcId="{0FC39DCE-AC61-B843-A884-73A5732207E8}" destId="{33BBC00A-035F-A846-8B1B-AD4C828DDA9D}" srcOrd="6" destOrd="0" presId="urn:microsoft.com/office/officeart/2005/8/layout/list1"/>
    <dgm:cxn modelId="{46471C13-3320-E043-9052-0431403AC7A8}" type="presParOf" srcId="{0FC39DCE-AC61-B843-A884-73A5732207E8}" destId="{53923ED8-D104-F443-9785-DCB130E15226}" srcOrd="7" destOrd="0" presId="urn:microsoft.com/office/officeart/2005/8/layout/list1"/>
    <dgm:cxn modelId="{FAB60755-75DB-CF4C-A564-E722B3BDF3E7}" type="presParOf" srcId="{0FC39DCE-AC61-B843-A884-73A5732207E8}" destId="{F73D62C4-2B8E-4B44-9BF4-BD614430E310}" srcOrd="8" destOrd="0" presId="urn:microsoft.com/office/officeart/2005/8/layout/list1"/>
    <dgm:cxn modelId="{2C39CBD6-B515-8744-AC70-CB7E2C87F7E1}" type="presParOf" srcId="{F73D62C4-2B8E-4B44-9BF4-BD614430E310}" destId="{D3547D09-07D0-F54C-87AB-AFF5B92982E1}" srcOrd="0" destOrd="0" presId="urn:microsoft.com/office/officeart/2005/8/layout/list1"/>
    <dgm:cxn modelId="{6306197E-E94B-764C-B596-54DBBF1FF5B8}" type="presParOf" srcId="{F73D62C4-2B8E-4B44-9BF4-BD614430E310}" destId="{0D6292A8-C107-EB4F-A258-AEEA5A84D3C7}" srcOrd="1" destOrd="0" presId="urn:microsoft.com/office/officeart/2005/8/layout/list1"/>
    <dgm:cxn modelId="{047A2B2A-50A8-E846-825C-2410524E16AD}" type="presParOf" srcId="{0FC39DCE-AC61-B843-A884-73A5732207E8}" destId="{56F80595-583A-0747-93A5-E90738E867D9}" srcOrd="9" destOrd="0" presId="urn:microsoft.com/office/officeart/2005/8/layout/list1"/>
    <dgm:cxn modelId="{8CB04E05-D88E-3C46-AD1A-4D13FCFA6D04}" type="presParOf" srcId="{0FC39DCE-AC61-B843-A884-73A5732207E8}" destId="{D0F5E5E0-8E64-4341-ACBC-6A4C73693605}" srcOrd="10" destOrd="0" presId="urn:microsoft.com/office/officeart/2005/8/layout/list1"/>
    <dgm:cxn modelId="{66CFC485-710C-6046-A4E1-EF625D59C4E8}" type="presParOf" srcId="{0FC39DCE-AC61-B843-A884-73A5732207E8}" destId="{DD1107E8-3F6D-CA4D-8A49-90FC450FA9B5}" srcOrd="11" destOrd="0" presId="urn:microsoft.com/office/officeart/2005/8/layout/list1"/>
    <dgm:cxn modelId="{B5EC9195-2579-F34E-88E6-21B0BCA88C3C}" type="presParOf" srcId="{0FC39DCE-AC61-B843-A884-73A5732207E8}" destId="{3E8272DC-8580-F94C-94D1-36B470B53B3B}" srcOrd="12" destOrd="0" presId="urn:microsoft.com/office/officeart/2005/8/layout/list1"/>
    <dgm:cxn modelId="{E74ADAB6-9D0F-584C-A3A2-F477C063496B}" type="presParOf" srcId="{3E8272DC-8580-F94C-94D1-36B470B53B3B}" destId="{47C3A78F-C010-4842-8BEC-7D92BAF8ADB7}" srcOrd="0" destOrd="0" presId="urn:microsoft.com/office/officeart/2005/8/layout/list1"/>
    <dgm:cxn modelId="{1DD8DA0C-86E5-3146-AEFE-D5521BBFA74E}" type="presParOf" srcId="{3E8272DC-8580-F94C-94D1-36B470B53B3B}" destId="{5EC29F40-4AA3-2C45-AD8C-7DAEA7839F7A}" srcOrd="1" destOrd="0" presId="urn:microsoft.com/office/officeart/2005/8/layout/list1"/>
    <dgm:cxn modelId="{9890F3DD-4B87-0748-A88F-5D598532A909}" type="presParOf" srcId="{0FC39DCE-AC61-B843-A884-73A5732207E8}" destId="{2560D80C-3FEE-AD4B-A934-345323096B7D}" srcOrd="13" destOrd="0" presId="urn:microsoft.com/office/officeart/2005/8/layout/list1"/>
    <dgm:cxn modelId="{C1298C8B-2987-D14C-A0DD-835B01BADFBB}" type="presParOf" srcId="{0FC39DCE-AC61-B843-A884-73A5732207E8}" destId="{364BB18A-06B0-1248-A237-A461219178F0}" srcOrd="14" destOrd="0" presId="urn:microsoft.com/office/officeart/2005/8/layout/list1"/>
    <dgm:cxn modelId="{D17DAB03-6C82-1746-9D12-25E4E7AD291E}" type="presParOf" srcId="{0FC39DCE-AC61-B843-A884-73A5732207E8}" destId="{C2AE93BC-6DDE-C94B-9894-365CFC533EE0}" srcOrd="15" destOrd="0" presId="urn:microsoft.com/office/officeart/2005/8/layout/list1"/>
    <dgm:cxn modelId="{DF2AC764-FE39-E64E-9762-B01E189FBA4D}" type="presParOf" srcId="{0FC39DCE-AC61-B843-A884-73A5732207E8}" destId="{01AE1371-3032-774C-B081-BD1A2F65C22D}" srcOrd="16" destOrd="0" presId="urn:microsoft.com/office/officeart/2005/8/layout/list1"/>
    <dgm:cxn modelId="{47D284D1-5C01-494A-9089-89EF6E95B041}" type="presParOf" srcId="{01AE1371-3032-774C-B081-BD1A2F65C22D}" destId="{61524562-DB7C-F648-8C12-2220C75D0D3C}" srcOrd="0" destOrd="0" presId="urn:microsoft.com/office/officeart/2005/8/layout/list1"/>
    <dgm:cxn modelId="{3C829171-7F31-F843-B1E9-2232F143295E}" type="presParOf" srcId="{01AE1371-3032-774C-B081-BD1A2F65C22D}" destId="{AB763968-46F8-5B46-932B-06226227FAFE}" srcOrd="1" destOrd="0" presId="urn:microsoft.com/office/officeart/2005/8/layout/list1"/>
    <dgm:cxn modelId="{005BC317-6142-2E42-BCC4-5C1ADC89091C}" type="presParOf" srcId="{0FC39DCE-AC61-B843-A884-73A5732207E8}" destId="{75F8911C-E9BD-3E43-9698-1D6C39A8B0C0}" srcOrd="17" destOrd="0" presId="urn:microsoft.com/office/officeart/2005/8/layout/list1"/>
    <dgm:cxn modelId="{9D305FED-D52D-A04C-9161-27519A281E6F}" type="presParOf" srcId="{0FC39DCE-AC61-B843-A884-73A5732207E8}" destId="{04ED6411-49A5-C043-8D71-5D5B2AB5F8C3}" srcOrd="18" destOrd="0" presId="urn:microsoft.com/office/officeart/2005/8/layout/list1"/>
    <dgm:cxn modelId="{2A76508F-CC19-A642-8663-4F7C01FCCD15}" type="presParOf" srcId="{0FC39DCE-AC61-B843-A884-73A5732207E8}" destId="{65DBFD3C-054E-514C-9444-A66B2257770C}" srcOrd="19" destOrd="0" presId="urn:microsoft.com/office/officeart/2005/8/layout/list1"/>
    <dgm:cxn modelId="{2F6D2046-71E2-F54E-8D34-8D0274104E58}" type="presParOf" srcId="{0FC39DCE-AC61-B843-A884-73A5732207E8}" destId="{D3EEC0C2-B50A-F343-914D-600CC6CF6B95}" srcOrd="20" destOrd="0" presId="urn:microsoft.com/office/officeart/2005/8/layout/list1"/>
    <dgm:cxn modelId="{4895CA35-BAB6-2747-8C00-E084929C6C36}" type="presParOf" srcId="{D3EEC0C2-B50A-F343-914D-600CC6CF6B95}" destId="{17549530-B22E-9B47-8627-6850414EBB43}" srcOrd="0" destOrd="0" presId="urn:microsoft.com/office/officeart/2005/8/layout/list1"/>
    <dgm:cxn modelId="{6750CA1D-C407-EB42-A8B9-E3E58B3DCBFA}" type="presParOf" srcId="{D3EEC0C2-B50A-F343-914D-600CC6CF6B95}" destId="{7FDCD715-0870-3946-BED8-CA9465E862D4}" srcOrd="1" destOrd="0" presId="urn:microsoft.com/office/officeart/2005/8/layout/list1"/>
    <dgm:cxn modelId="{6D09947B-4A82-024D-BD23-A32FE496CE84}" type="presParOf" srcId="{0FC39DCE-AC61-B843-A884-73A5732207E8}" destId="{8CE5A14B-2EF5-6A47-81AC-075D27297556}" srcOrd="21" destOrd="0" presId="urn:microsoft.com/office/officeart/2005/8/layout/list1"/>
    <dgm:cxn modelId="{A34E4D9B-2C34-4D47-9DC0-274E629D1CBE}" type="presParOf" srcId="{0FC39DCE-AC61-B843-A884-73A5732207E8}" destId="{3A93A12C-6E48-F94E-B79E-DA14CE163B8E}" srcOrd="22" destOrd="0" presId="urn:microsoft.com/office/officeart/2005/8/layout/list1"/>
    <dgm:cxn modelId="{922E71D5-5450-7C40-9491-E983179F4471}" type="presParOf" srcId="{0FC39DCE-AC61-B843-A884-73A5732207E8}" destId="{716688CD-1616-0441-802B-BF1BB750D828}" srcOrd="23" destOrd="0" presId="urn:microsoft.com/office/officeart/2005/8/layout/list1"/>
    <dgm:cxn modelId="{1E4A5E5F-8B3C-6344-883D-F834B5C31273}" type="presParOf" srcId="{0FC39DCE-AC61-B843-A884-73A5732207E8}" destId="{4E315201-FB1A-8F4F-AE44-EEAFF86F87CA}" srcOrd="24" destOrd="0" presId="urn:microsoft.com/office/officeart/2005/8/layout/list1"/>
    <dgm:cxn modelId="{D85E3997-9C4A-9042-A7FA-588CFF0D1DA5}" type="presParOf" srcId="{4E315201-FB1A-8F4F-AE44-EEAFF86F87CA}" destId="{9CD9D651-0DFC-BE40-8354-367CD25E5BDF}" srcOrd="0" destOrd="0" presId="urn:microsoft.com/office/officeart/2005/8/layout/list1"/>
    <dgm:cxn modelId="{37B3C408-8547-CA46-BB05-8B116F972B53}" type="presParOf" srcId="{4E315201-FB1A-8F4F-AE44-EEAFF86F87CA}" destId="{CB92B5F3-250E-FB48-BFD3-331395B69B6F}" srcOrd="1" destOrd="0" presId="urn:microsoft.com/office/officeart/2005/8/layout/list1"/>
    <dgm:cxn modelId="{2C3E5129-2EF3-0C41-B707-B58B7AE9E9E6}" type="presParOf" srcId="{0FC39DCE-AC61-B843-A884-73A5732207E8}" destId="{ED14E9CA-CC0E-E74A-9BDE-3F7C12969FF4}" srcOrd="25" destOrd="0" presId="urn:microsoft.com/office/officeart/2005/8/layout/list1"/>
    <dgm:cxn modelId="{FB2BCD03-9221-D941-81E6-3B9CDB54E116}" type="presParOf" srcId="{0FC39DCE-AC61-B843-A884-73A5732207E8}" destId="{BE24F402-F890-5044-8E47-AB970405A99C}" srcOrd="26" destOrd="0" presId="urn:microsoft.com/office/officeart/2005/8/layout/list1"/>
    <dgm:cxn modelId="{2F71CC52-323A-004B-B4F7-877A420C916D}" type="presParOf" srcId="{0FC39DCE-AC61-B843-A884-73A5732207E8}" destId="{353B9561-B54C-C74C-8225-B2796A2CD578}" srcOrd="27" destOrd="0" presId="urn:microsoft.com/office/officeart/2005/8/layout/list1"/>
    <dgm:cxn modelId="{7D1A86EA-6BAC-EC45-853C-E340EDBFA774}" type="presParOf" srcId="{0FC39DCE-AC61-B843-A884-73A5732207E8}" destId="{3EECB938-277B-2F42-9C7C-9D43AA0C97EC}" srcOrd="28" destOrd="0" presId="urn:microsoft.com/office/officeart/2005/8/layout/list1"/>
    <dgm:cxn modelId="{8DC42A27-CD65-324B-AF11-B1681591E066}" type="presParOf" srcId="{3EECB938-277B-2F42-9C7C-9D43AA0C97EC}" destId="{921EE573-C9B5-9B44-B4E6-8C2D4FB35E90}" srcOrd="0" destOrd="0" presId="urn:microsoft.com/office/officeart/2005/8/layout/list1"/>
    <dgm:cxn modelId="{17E57BA8-3F43-E248-9E29-5657F6B5516A}" type="presParOf" srcId="{3EECB938-277B-2F42-9C7C-9D43AA0C97EC}" destId="{004C13EE-4FF4-884F-9516-A960D709CF9D}" srcOrd="1" destOrd="0" presId="urn:microsoft.com/office/officeart/2005/8/layout/list1"/>
    <dgm:cxn modelId="{A2459C0F-2517-E447-911D-0D67EC8FDAF5}" type="presParOf" srcId="{0FC39DCE-AC61-B843-A884-73A5732207E8}" destId="{D31AF8E3-257B-194F-9B80-7FA3344CC415}" srcOrd="29" destOrd="0" presId="urn:microsoft.com/office/officeart/2005/8/layout/list1"/>
    <dgm:cxn modelId="{D2B470AD-8B18-A54B-96E7-A1F79DFCB1DD}" type="presParOf" srcId="{0FC39DCE-AC61-B843-A884-73A5732207E8}" destId="{DF030CD2-AA7C-864E-8FDF-1A0B41AB5380}" srcOrd="3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CEEF49-40CF-4EB9-A0BB-945003717EF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876E46D-17A1-E949-A33E-761A3352D3BB}">
      <dgm:prSet/>
      <dgm:spPr/>
      <dgm:t>
        <a:bodyPr/>
        <a:lstStyle/>
        <a:p>
          <a:r>
            <a:rPr lang="en-US" dirty="0"/>
            <a:t>Timeline</a:t>
          </a:r>
        </a:p>
      </dgm:t>
    </dgm:pt>
    <dgm:pt modelId="{160B021E-8A0C-B248-A084-1F49A9BB3D22}" type="parTrans" cxnId="{90D48FA3-D26B-4742-9F18-F87FC5748E94}">
      <dgm:prSet/>
      <dgm:spPr/>
      <dgm:t>
        <a:bodyPr/>
        <a:lstStyle/>
        <a:p>
          <a:endParaRPr lang="en-US"/>
        </a:p>
      </dgm:t>
    </dgm:pt>
    <dgm:pt modelId="{501EF98D-8680-C949-8662-10C9531DA34F}" type="sibTrans" cxnId="{90D48FA3-D26B-4742-9F18-F87FC5748E94}">
      <dgm:prSet/>
      <dgm:spPr/>
      <dgm:t>
        <a:bodyPr/>
        <a:lstStyle/>
        <a:p>
          <a:endParaRPr lang="en-US"/>
        </a:p>
      </dgm:t>
    </dgm:pt>
    <dgm:pt modelId="{683F48D1-890A-594E-BB74-DAA278C7E959}">
      <dgm:prSet/>
      <dgm:spPr/>
      <dgm:t>
        <a:bodyPr/>
        <a:lstStyle/>
        <a:p>
          <a:r>
            <a:rPr lang="en-US" dirty="0"/>
            <a:t>From Sep’2022 – Oct’2024</a:t>
          </a:r>
        </a:p>
      </dgm:t>
    </dgm:pt>
    <dgm:pt modelId="{B3B2E595-FD74-734E-B60E-088F85DA1CD1}" type="parTrans" cxnId="{2B00EC8F-C688-3D42-93B4-13E5A4FC15ED}">
      <dgm:prSet/>
      <dgm:spPr/>
      <dgm:t>
        <a:bodyPr/>
        <a:lstStyle/>
        <a:p>
          <a:endParaRPr lang="en-US"/>
        </a:p>
      </dgm:t>
    </dgm:pt>
    <dgm:pt modelId="{6691E59A-3434-ED45-95F0-FAF1A6A4DAF8}" type="sibTrans" cxnId="{2B00EC8F-C688-3D42-93B4-13E5A4FC15ED}">
      <dgm:prSet/>
      <dgm:spPr/>
      <dgm:t>
        <a:bodyPr/>
        <a:lstStyle/>
        <a:p>
          <a:endParaRPr lang="en-US"/>
        </a:p>
      </dgm:t>
    </dgm:pt>
    <dgm:pt modelId="{D0E3EE82-222E-B942-914F-3A5C17359D52}">
      <dgm:prSet/>
      <dgm:spPr/>
      <dgm:t>
        <a:bodyPr/>
        <a:lstStyle/>
        <a:p>
          <a:r>
            <a:rPr lang="en-US"/>
            <a:t>Historical Daily Data: </a:t>
          </a:r>
          <a:endParaRPr lang="en-US" dirty="0"/>
        </a:p>
      </dgm:t>
    </dgm:pt>
    <dgm:pt modelId="{1137313F-972C-CB43-A72D-CF0DC8798D17}" type="parTrans" cxnId="{970421AD-7F84-D344-A34A-3A84C4886685}">
      <dgm:prSet/>
      <dgm:spPr/>
      <dgm:t>
        <a:bodyPr/>
        <a:lstStyle/>
        <a:p>
          <a:endParaRPr lang="en-US"/>
        </a:p>
      </dgm:t>
    </dgm:pt>
    <dgm:pt modelId="{FA02221B-2BDB-DD4E-927C-75D9A612C2EA}" type="sibTrans" cxnId="{970421AD-7F84-D344-A34A-3A84C4886685}">
      <dgm:prSet/>
      <dgm:spPr/>
      <dgm:t>
        <a:bodyPr/>
        <a:lstStyle/>
        <a:p>
          <a:endParaRPr lang="en-US"/>
        </a:p>
      </dgm:t>
    </dgm:pt>
    <dgm:pt modelId="{BEC77A99-8053-2448-A3A5-FD4D34D564A1}">
      <dgm:prSet/>
      <dgm:spPr/>
      <dgm:t>
        <a:bodyPr/>
        <a:lstStyle/>
        <a:p>
          <a:r>
            <a:rPr lang="en-US"/>
            <a:t>Yahoo Finance</a:t>
          </a:r>
          <a:endParaRPr lang="en-US" dirty="0"/>
        </a:p>
      </dgm:t>
    </dgm:pt>
    <dgm:pt modelId="{FA88431B-0D04-F348-9F46-088E0E8AD21C}" type="parTrans" cxnId="{B54B6ABF-8796-C24E-A5F0-390339B50B25}">
      <dgm:prSet/>
      <dgm:spPr/>
      <dgm:t>
        <a:bodyPr/>
        <a:lstStyle/>
        <a:p>
          <a:endParaRPr lang="en-US"/>
        </a:p>
      </dgm:t>
    </dgm:pt>
    <dgm:pt modelId="{6E589A73-3654-F541-B451-934D68FDEF69}" type="sibTrans" cxnId="{B54B6ABF-8796-C24E-A5F0-390339B50B25}">
      <dgm:prSet/>
      <dgm:spPr/>
      <dgm:t>
        <a:bodyPr/>
        <a:lstStyle/>
        <a:p>
          <a:endParaRPr lang="en-US"/>
        </a:p>
      </dgm:t>
    </dgm:pt>
    <dgm:pt modelId="{2D01F00F-0876-AC43-9D99-A0D40FE1F445}">
      <dgm:prSet/>
      <dgm:spPr/>
      <dgm:t>
        <a:bodyPr/>
        <a:lstStyle/>
        <a:p>
          <a:r>
            <a:rPr lang="en-US"/>
            <a:t>Alpha-vantage</a:t>
          </a:r>
          <a:endParaRPr lang="en-US" dirty="0"/>
        </a:p>
      </dgm:t>
    </dgm:pt>
    <dgm:pt modelId="{30A658E1-CFBB-3F49-BB4A-6CD37EDAACA4}" type="parTrans" cxnId="{4F0C1AD8-DAF3-1241-A128-EB4444DCC444}">
      <dgm:prSet/>
      <dgm:spPr/>
      <dgm:t>
        <a:bodyPr/>
        <a:lstStyle/>
        <a:p>
          <a:endParaRPr lang="en-US"/>
        </a:p>
      </dgm:t>
    </dgm:pt>
    <dgm:pt modelId="{CBE1602E-11DB-B84E-BCD3-9EFEB025785B}" type="sibTrans" cxnId="{4F0C1AD8-DAF3-1241-A128-EB4444DCC444}">
      <dgm:prSet/>
      <dgm:spPr/>
      <dgm:t>
        <a:bodyPr/>
        <a:lstStyle/>
        <a:p>
          <a:endParaRPr lang="en-US"/>
        </a:p>
      </dgm:t>
    </dgm:pt>
    <dgm:pt modelId="{A2AEDAB8-1A85-5147-AEFA-ABC221DFDD33}">
      <dgm:prSet/>
      <dgm:spPr/>
      <dgm:t>
        <a:bodyPr/>
        <a:lstStyle/>
        <a:p>
          <a:r>
            <a:rPr lang="en-US"/>
            <a:t>Stock List: </a:t>
          </a:r>
          <a:endParaRPr lang="en-US" dirty="0"/>
        </a:p>
      </dgm:t>
    </dgm:pt>
    <dgm:pt modelId="{F8C0F287-D56B-2F45-B73A-3A51BAFCEA2B}" type="parTrans" cxnId="{FF355772-EAD7-7B43-809C-611B2CC636E1}">
      <dgm:prSet/>
      <dgm:spPr/>
      <dgm:t>
        <a:bodyPr/>
        <a:lstStyle/>
        <a:p>
          <a:endParaRPr lang="en-US"/>
        </a:p>
      </dgm:t>
    </dgm:pt>
    <dgm:pt modelId="{8E6A4C34-3A7A-B345-9312-CB54AF56ED40}" type="sibTrans" cxnId="{FF355772-EAD7-7B43-809C-611B2CC636E1}">
      <dgm:prSet/>
      <dgm:spPr/>
      <dgm:t>
        <a:bodyPr/>
        <a:lstStyle/>
        <a:p>
          <a:endParaRPr lang="en-US"/>
        </a:p>
      </dgm:t>
    </dgm:pt>
    <dgm:pt modelId="{E98595CB-0CD6-6246-B064-A2B49D5BF90A}">
      <dgm:prSet/>
      <dgm:spPr/>
      <dgm:t>
        <a:bodyPr/>
        <a:lstStyle/>
        <a:p>
          <a:r>
            <a:rPr lang="en-US"/>
            <a:t>Wikipedia</a:t>
          </a:r>
          <a:endParaRPr lang="en-US" dirty="0"/>
        </a:p>
      </dgm:t>
    </dgm:pt>
    <dgm:pt modelId="{24F94199-0541-0744-9BBD-09CDCD1B3207}" type="parTrans" cxnId="{3843AA08-222C-A64D-B14B-3DB4B059BA9D}">
      <dgm:prSet/>
      <dgm:spPr/>
      <dgm:t>
        <a:bodyPr/>
        <a:lstStyle/>
        <a:p>
          <a:endParaRPr lang="en-US"/>
        </a:p>
      </dgm:t>
    </dgm:pt>
    <dgm:pt modelId="{3283F6A7-D71D-F843-ADA1-7617A5CA7C3D}" type="sibTrans" cxnId="{3843AA08-222C-A64D-B14B-3DB4B059BA9D}">
      <dgm:prSet/>
      <dgm:spPr/>
      <dgm:t>
        <a:bodyPr/>
        <a:lstStyle/>
        <a:p>
          <a:endParaRPr lang="en-US"/>
        </a:p>
      </dgm:t>
    </dgm:pt>
    <dgm:pt modelId="{61979A42-7A03-E74A-A47B-B9BE9F362D73}">
      <dgm:prSet/>
      <dgm:spPr/>
      <dgm:t>
        <a:bodyPr/>
        <a:lstStyle/>
        <a:p>
          <a:r>
            <a:rPr lang="en-US"/>
            <a:t>Related information:</a:t>
          </a:r>
          <a:endParaRPr lang="en-US" dirty="0"/>
        </a:p>
      </dgm:t>
    </dgm:pt>
    <dgm:pt modelId="{BC5E3325-AE64-0C4F-AC70-FEC9DA29E29A}" type="parTrans" cxnId="{50D77806-6C66-4A47-B736-91C974896E91}">
      <dgm:prSet/>
      <dgm:spPr/>
      <dgm:t>
        <a:bodyPr/>
        <a:lstStyle/>
        <a:p>
          <a:endParaRPr lang="en-US"/>
        </a:p>
      </dgm:t>
    </dgm:pt>
    <dgm:pt modelId="{D40249B5-72B9-9447-83AB-2B2C67BFC0C1}" type="sibTrans" cxnId="{50D77806-6C66-4A47-B736-91C974896E91}">
      <dgm:prSet/>
      <dgm:spPr/>
      <dgm:t>
        <a:bodyPr/>
        <a:lstStyle/>
        <a:p>
          <a:endParaRPr lang="en-US"/>
        </a:p>
      </dgm:t>
    </dgm:pt>
    <dgm:pt modelId="{6C213487-F683-9441-ADF1-B3BC3C70E8BD}">
      <dgm:prSet/>
      <dgm:spPr/>
      <dgm:t>
        <a:bodyPr/>
        <a:lstStyle/>
        <a:p>
          <a:r>
            <a:rPr lang="en-US" dirty="0"/>
            <a:t>General internet sources for industry, sector, and macroeconomic context</a:t>
          </a:r>
        </a:p>
      </dgm:t>
    </dgm:pt>
    <dgm:pt modelId="{66EB9044-B37B-DD45-9AD4-CF5D04ECD36C}" type="parTrans" cxnId="{F7F0194E-B9D6-D648-AB32-645A1373E9B3}">
      <dgm:prSet/>
      <dgm:spPr/>
      <dgm:t>
        <a:bodyPr/>
        <a:lstStyle/>
        <a:p>
          <a:endParaRPr lang="en-US"/>
        </a:p>
      </dgm:t>
    </dgm:pt>
    <dgm:pt modelId="{8207C948-DAEE-FF48-8F87-F405E59623DC}" type="sibTrans" cxnId="{F7F0194E-B9D6-D648-AB32-645A1373E9B3}">
      <dgm:prSet/>
      <dgm:spPr/>
      <dgm:t>
        <a:bodyPr/>
        <a:lstStyle/>
        <a:p>
          <a:endParaRPr lang="en-US"/>
        </a:p>
      </dgm:t>
    </dgm:pt>
    <dgm:pt modelId="{ED6800BB-3AD7-2F40-9EF4-AE04084F392B}">
      <dgm:prSet/>
      <dgm:spPr/>
      <dgm:t>
        <a:bodyPr/>
        <a:lstStyle/>
        <a:p>
          <a:r>
            <a:rPr lang="en-US"/>
            <a:t>Tools:</a:t>
          </a:r>
          <a:endParaRPr lang="en-US" dirty="0"/>
        </a:p>
      </dgm:t>
    </dgm:pt>
    <dgm:pt modelId="{C0FBEC9D-FF02-CA4B-9469-D9EB42F9AD94}" type="parTrans" cxnId="{15FBFF48-270A-F54F-AFAE-42E6497F920B}">
      <dgm:prSet/>
      <dgm:spPr/>
      <dgm:t>
        <a:bodyPr/>
        <a:lstStyle/>
        <a:p>
          <a:endParaRPr lang="en-US"/>
        </a:p>
      </dgm:t>
    </dgm:pt>
    <dgm:pt modelId="{BD91A565-8772-534E-9C32-4AAF793A0542}" type="sibTrans" cxnId="{15FBFF48-270A-F54F-AFAE-42E6497F920B}">
      <dgm:prSet/>
      <dgm:spPr/>
      <dgm:t>
        <a:bodyPr/>
        <a:lstStyle/>
        <a:p>
          <a:endParaRPr lang="en-US"/>
        </a:p>
      </dgm:t>
    </dgm:pt>
    <dgm:pt modelId="{3195BEEB-5D63-F94C-A08C-67C72FC77484}">
      <dgm:prSet/>
      <dgm:spPr/>
      <dgm:t>
        <a:bodyPr/>
        <a:lstStyle/>
        <a:p>
          <a:r>
            <a:rPr lang="en-US"/>
            <a:t>APIs (for data collection)</a:t>
          </a:r>
          <a:endParaRPr lang="en-US" dirty="0"/>
        </a:p>
      </dgm:t>
    </dgm:pt>
    <dgm:pt modelId="{B861057D-164A-204C-A2C1-F31CFC17D8E5}" type="parTrans" cxnId="{705AC388-035C-2B45-9616-0891F24F6984}">
      <dgm:prSet/>
      <dgm:spPr/>
      <dgm:t>
        <a:bodyPr/>
        <a:lstStyle/>
        <a:p>
          <a:endParaRPr lang="en-US"/>
        </a:p>
      </dgm:t>
    </dgm:pt>
    <dgm:pt modelId="{740B1B92-C199-6946-8F8C-D175048F2AFE}" type="sibTrans" cxnId="{705AC388-035C-2B45-9616-0891F24F6984}">
      <dgm:prSet/>
      <dgm:spPr/>
      <dgm:t>
        <a:bodyPr/>
        <a:lstStyle/>
        <a:p>
          <a:endParaRPr lang="en-US"/>
        </a:p>
      </dgm:t>
    </dgm:pt>
    <dgm:pt modelId="{83E3A691-960E-6743-8D3B-DC576C107F00}">
      <dgm:prSet/>
      <dgm:spPr/>
      <dgm:t>
        <a:bodyPr/>
        <a:lstStyle/>
        <a:p>
          <a:r>
            <a:rPr lang="en-US"/>
            <a:t>Web Scraping (for stock list and related info)</a:t>
          </a:r>
          <a:endParaRPr lang="en-US" dirty="0"/>
        </a:p>
      </dgm:t>
    </dgm:pt>
    <dgm:pt modelId="{70668909-3DB0-FF48-B9DA-6928F81DC6A6}" type="parTrans" cxnId="{FCE72F9F-27D7-004A-9F49-E7B071C9143A}">
      <dgm:prSet/>
      <dgm:spPr/>
      <dgm:t>
        <a:bodyPr/>
        <a:lstStyle/>
        <a:p>
          <a:endParaRPr lang="en-US"/>
        </a:p>
      </dgm:t>
    </dgm:pt>
    <dgm:pt modelId="{D906CF26-EB26-2742-BB6F-478C4D11E7E8}" type="sibTrans" cxnId="{FCE72F9F-27D7-004A-9F49-E7B071C9143A}">
      <dgm:prSet/>
      <dgm:spPr/>
      <dgm:t>
        <a:bodyPr/>
        <a:lstStyle/>
        <a:p>
          <a:endParaRPr lang="en-US"/>
        </a:p>
      </dgm:t>
    </dgm:pt>
    <dgm:pt modelId="{F1E17A8A-7427-3149-AE8B-316D7A4320F0}">
      <dgm:prSet/>
      <dgm:spPr/>
      <dgm:t>
        <a:bodyPr/>
        <a:lstStyle/>
        <a:p>
          <a:r>
            <a:rPr lang="en-US"/>
            <a:t>Python libraries such as talib, scipy, and others for feature extraction</a:t>
          </a:r>
          <a:endParaRPr lang="en-US" dirty="0"/>
        </a:p>
      </dgm:t>
    </dgm:pt>
    <dgm:pt modelId="{F2B82AFB-AC58-5A44-AA7D-48C736663DB7}" type="parTrans" cxnId="{D7B9F2E5-10FC-A047-828C-1BDF5530B7E4}">
      <dgm:prSet/>
      <dgm:spPr/>
      <dgm:t>
        <a:bodyPr/>
        <a:lstStyle/>
        <a:p>
          <a:endParaRPr lang="en-US"/>
        </a:p>
      </dgm:t>
    </dgm:pt>
    <dgm:pt modelId="{063B3909-2A6C-B344-A66D-AF2182463D02}" type="sibTrans" cxnId="{D7B9F2E5-10FC-A047-828C-1BDF5530B7E4}">
      <dgm:prSet/>
      <dgm:spPr/>
      <dgm:t>
        <a:bodyPr/>
        <a:lstStyle/>
        <a:p>
          <a:endParaRPr lang="en-US"/>
        </a:p>
      </dgm:t>
    </dgm:pt>
    <dgm:pt modelId="{BA00E707-5094-4649-9F0C-2A1214547002}">
      <dgm:prSet/>
      <dgm:spPr/>
      <dgm:t>
        <a:bodyPr/>
        <a:lstStyle/>
        <a:p>
          <a:r>
            <a:rPr lang="en-US" dirty="0"/>
            <a:t>Total Data Point: 250K Rows</a:t>
          </a:r>
        </a:p>
      </dgm:t>
    </dgm:pt>
    <dgm:pt modelId="{2A6F016B-A004-1245-BF0A-3759E28C1B61}" type="parTrans" cxnId="{21E75FB0-DF29-1B46-A72C-6128D5FC992D}">
      <dgm:prSet/>
      <dgm:spPr/>
      <dgm:t>
        <a:bodyPr/>
        <a:lstStyle/>
        <a:p>
          <a:endParaRPr lang="en-US"/>
        </a:p>
      </dgm:t>
    </dgm:pt>
    <dgm:pt modelId="{DB681B50-EA07-FA44-9F12-08A19C8BD7D2}" type="sibTrans" cxnId="{21E75FB0-DF29-1B46-A72C-6128D5FC992D}">
      <dgm:prSet/>
      <dgm:spPr/>
      <dgm:t>
        <a:bodyPr/>
        <a:lstStyle/>
        <a:p>
          <a:endParaRPr lang="en-US"/>
        </a:p>
      </dgm:t>
    </dgm:pt>
    <dgm:pt modelId="{321AE749-FEFC-2943-BC45-C96BF28BF3BA}">
      <dgm:prSet/>
      <dgm:spPr/>
      <dgm:t>
        <a:bodyPr/>
        <a:lstStyle/>
        <a:p>
          <a:r>
            <a:rPr lang="en-US" dirty="0"/>
            <a:t>Approx. ~500 Trading Days</a:t>
          </a:r>
        </a:p>
      </dgm:t>
    </dgm:pt>
    <dgm:pt modelId="{91826F9D-C1CD-684D-81BA-96CE282EDBBA}" type="parTrans" cxnId="{CC29E266-D1D9-604E-8374-303707BAFC13}">
      <dgm:prSet/>
      <dgm:spPr/>
      <dgm:t>
        <a:bodyPr/>
        <a:lstStyle/>
        <a:p>
          <a:endParaRPr lang="en-US"/>
        </a:p>
      </dgm:t>
    </dgm:pt>
    <dgm:pt modelId="{17D6C709-481E-334B-8DE4-1F2B220DB89E}" type="sibTrans" cxnId="{CC29E266-D1D9-604E-8374-303707BAFC13}">
      <dgm:prSet/>
      <dgm:spPr/>
      <dgm:t>
        <a:bodyPr/>
        <a:lstStyle/>
        <a:p>
          <a:endParaRPr lang="en-US"/>
        </a:p>
      </dgm:t>
    </dgm:pt>
    <dgm:pt modelId="{0FC39DCE-AC61-B843-A884-73A5732207E8}" type="pres">
      <dgm:prSet presAssocID="{1ECEEF49-40CF-4EB9-A0BB-945003717EFC}" presName="linear" presStyleCnt="0">
        <dgm:presLayoutVars>
          <dgm:dir/>
          <dgm:animLvl val="lvl"/>
          <dgm:resizeHandles val="exact"/>
        </dgm:presLayoutVars>
      </dgm:prSet>
      <dgm:spPr/>
    </dgm:pt>
    <dgm:pt modelId="{874C3298-A706-954B-82AF-4F53F722F720}" type="pres">
      <dgm:prSet presAssocID="{5876E46D-17A1-E949-A33E-761A3352D3BB}" presName="parentLin" presStyleCnt="0"/>
      <dgm:spPr/>
    </dgm:pt>
    <dgm:pt modelId="{651B114E-D4E3-9449-AEED-7B9F5C31E16E}" type="pres">
      <dgm:prSet presAssocID="{5876E46D-17A1-E949-A33E-761A3352D3BB}" presName="parentLeftMargin" presStyleLbl="node1" presStyleIdx="0" presStyleCnt="5"/>
      <dgm:spPr/>
    </dgm:pt>
    <dgm:pt modelId="{A98C61FC-8E8C-EB4E-B6FC-A69C90BDC2B1}" type="pres">
      <dgm:prSet presAssocID="{5876E46D-17A1-E949-A33E-761A3352D3BB}" presName="parentText" presStyleLbl="node1" presStyleIdx="0" presStyleCnt="5">
        <dgm:presLayoutVars>
          <dgm:chMax val="0"/>
          <dgm:bulletEnabled val="1"/>
        </dgm:presLayoutVars>
      </dgm:prSet>
      <dgm:spPr/>
    </dgm:pt>
    <dgm:pt modelId="{B0A7F3B9-7429-DF4D-B75C-5F95B1D64997}" type="pres">
      <dgm:prSet presAssocID="{5876E46D-17A1-E949-A33E-761A3352D3BB}" presName="negativeSpace" presStyleCnt="0"/>
      <dgm:spPr/>
    </dgm:pt>
    <dgm:pt modelId="{F38C0D2E-4AED-3C47-866D-E26F4EB215CF}" type="pres">
      <dgm:prSet presAssocID="{5876E46D-17A1-E949-A33E-761A3352D3BB}" presName="childText" presStyleLbl="conFgAcc1" presStyleIdx="0" presStyleCnt="5">
        <dgm:presLayoutVars>
          <dgm:bulletEnabled val="1"/>
        </dgm:presLayoutVars>
      </dgm:prSet>
      <dgm:spPr/>
    </dgm:pt>
    <dgm:pt modelId="{413A8070-640D-814B-8EB9-7F3DEC6AA179}" type="pres">
      <dgm:prSet presAssocID="{501EF98D-8680-C949-8662-10C9531DA34F}" presName="spaceBetweenRectangles" presStyleCnt="0"/>
      <dgm:spPr/>
    </dgm:pt>
    <dgm:pt modelId="{DA50A13C-E77F-E144-8F4D-BC80535BE860}" type="pres">
      <dgm:prSet presAssocID="{D0E3EE82-222E-B942-914F-3A5C17359D52}" presName="parentLin" presStyleCnt="0"/>
      <dgm:spPr/>
    </dgm:pt>
    <dgm:pt modelId="{618EE96B-0AE4-D94D-AA9D-931AD12490C0}" type="pres">
      <dgm:prSet presAssocID="{D0E3EE82-222E-B942-914F-3A5C17359D52}" presName="parentLeftMargin" presStyleLbl="node1" presStyleIdx="0" presStyleCnt="5"/>
      <dgm:spPr/>
    </dgm:pt>
    <dgm:pt modelId="{4A2095E0-0C27-294B-A562-5E956C91D015}" type="pres">
      <dgm:prSet presAssocID="{D0E3EE82-222E-B942-914F-3A5C17359D52}" presName="parentText" presStyleLbl="node1" presStyleIdx="1" presStyleCnt="5">
        <dgm:presLayoutVars>
          <dgm:chMax val="0"/>
          <dgm:bulletEnabled val="1"/>
        </dgm:presLayoutVars>
      </dgm:prSet>
      <dgm:spPr/>
    </dgm:pt>
    <dgm:pt modelId="{4000CBBA-8F4B-8A4B-8C18-680B6BC6B9A7}" type="pres">
      <dgm:prSet presAssocID="{D0E3EE82-222E-B942-914F-3A5C17359D52}" presName="negativeSpace" presStyleCnt="0"/>
      <dgm:spPr/>
    </dgm:pt>
    <dgm:pt modelId="{FD10E135-0C63-8844-89EB-6DC4CC5A0B65}" type="pres">
      <dgm:prSet presAssocID="{D0E3EE82-222E-B942-914F-3A5C17359D52}" presName="childText" presStyleLbl="conFgAcc1" presStyleIdx="1" presStyleCnt="5">
        <dgm:presLayoutVars>
          <dgm:bulletEnabled val="1"/>
        </dgm:presLayoutVars>
      </dgm:prSet>
      <dgm:spPr/>
    </dgm:pt>
    <dgm:pt modelId="{9221AF39-8A74-FF47-98AC-C556BA61291F}" type="pres">
      <dgm:prSet presAssocID="{FA02221B-2BDB-DD4E-927C-75D9A612C2EA}" presName="spaceBetweenRectangles" presStyleCnt="0"/>
      <dgm:spPr/>
    </dgm:pt>
    <dgm:pt modelId="{F833681C-EFEA-DC43-A238-A6C228EB1756}" type="pres">
      <dgm:prSet presAssocID="{A2AEDAB8-1A85-5147-AEFA-ABC221DFDD33}" presName="parentLin" presStyleCnt="0"/>
      <dgm:spPr/>
    </dgm:pt>
    <dgm:pt modelId="{347623B6-3498-1D47-A027-B1A6D924C9E7}" type="pres">
      <dgm:prSet presAssocID="{A2AEDAB8-1A85-5147-AEFA-ABC221DFDD33}" presName="parentLeftMargin" presStyleLbl="node1" presStyleIdx="1" presStyleCnt="5"/>
      <dgm:spPr/>
    </dgm:pt>
    <dgm:pt modelId="{F8761415-2668-D547-8919-ADC9775248B9}" type="pres">
      <dgm:prSet presAssocID="{A2AEDAB8-1A85-5147-AEFA-ABC221DFDD33}" presName="parentText" presStyleLbl="node1" presStyleIdx="2" presStyleCnt="5">
        <dgm:presLayoutVars>
          <dgm:chMax val="0"/>
          <dgm:bulletEnabled val="1"/>
        </dgm:presLayoutVars>
      </dgm:prSet>
      <dgm:spPr/>
    </dgm:pt>
    <dgm:pt modelId="{87EC71EF-E9B5-794C-94DF-E7090AAB32F8}" type="pres">
      <dgm:prSet presAssocID="{A2AEDAB8-1A85-5147-AEFA-ABC221DFDD33}" presName="negativeSpace" presStyleCnt="0"/>
      <dgm:spPr/>
    </dgm:pt>
    <dgm:pt modelId="{D52098F8-1C96-C84A-9595-702497EC83DA}" type="pres">
      <dgm:prSet presAssocID="{A2AEDAB8-1A85-5147-AEFA-ABC221DFDD33}" presName="childText" presStyleLbl="conFgAcc1" presStyleIdx="2" presStyleCnt="5">
        <dgm:presLayoutVars>
          <dgm:bulletEnabled val="1"/>
        </dgm:presLayoutVars>
      </dgm:prSet>
      <dgm:spPr/>
    </dgm:pt>
    <dgm:pt modelId="{9D61520D-F634-CB48-8076-E0DDEDA59F1E}" type="pres">
      <dgm:prSet presAssocID="{8E6A4C34-3A7A-B345-9312-CB54AF56ED40}" presName="spaceBetweenRectangles" presStyleCnt="0"/>
      <dgm:spPr/>
    </dgm:pt>
    <dgm:pt modelId="{D9D4E891-AE89-4149-833F-CB7CE71BFAB1}" type="pres">
      <dgm:prSet presAssocID="{61979A42-7A03-E74A-A47B-B9BE9F362D73}" presName="parentLin" presStyleCnt="0"/>
      <dgm:spPr/>
    </dgm:pt>
    <dgm:pt modelId="{7F7AE8D8-777C-7E40-959C-331E4B73148C}" type="pres">
      <dgm:prSet presAssocID="{61979A42-7A03-E74A-A47B-B9BE9F362D73}" presName="parentLeftMargin" presStyleLbl="node1" presStyleIdx="2" presStyleCnt="5"/>
      <dgm:spPr/>
    </dgm:pt>
    <dgm:pt modelId="{9B7C5F1C-FB70-9043-85D9-BDD43A5C63B2}" type="pres">
      <dgm:prSet presAssocID="{61979A42-7A03-E74A-A47B-B9BE9F362D73}" presName="parentText" presStyleLbl="node1" presStyleIdx="3" presStyleCnt="5">
        <dgm:presLayoutVars>
          <dgm:chMax val="0"/>
          <dgm:bulletEnabled val="1"/>
        </dgm:presLayoutVars>
      </dgm:prSet>
      <dgm:spPr/>
    </dgm:pt>
    <dgm:pt modelId="{93F2B22D-10AB-4F44-83F7-B037A7AD67AA}" type="pres">
      <dgm:prSet presAssocID="{61979A42-7A03-E74A-A47B-B9BE9F362D73}" presName="negativeSpace" presStyleCnt="0"/>
      <dgm:spPr/>
    </dgm:pt>
    <dgm:pt modelId="{0E73DC80-A1E3-4749-B349-712C43911EA1}" type="pres">
      <dgm:prSet presAssocID="{61979A42-7A03-E74A-A47B-B9BE9F362D73}" presName="childText" presStyleLbl="conFgAcc1" presStyleIdx="3" presStyleCnt="5">
        <dgm:presLayoutVars>
          <dgm:bulletEnabled val="1"/>
        </dgm:presLayoutVars>
      </dgm:prSet>
      <dgm:spPr/>
    </dgm:pt>
    <dgm:pt modelId="{C725B959-BB9F-094B-B4B4-64315D6BCF30}" type="pres">
      <dgm:prSet presAssocID="{D40249B5-72B9-9447-83AB-2B2C67BFC0C1}" presName="spaceBetweenRectangles" presStyleCnt="0"/>
      <dgm:spPr/>
    </dgm:pt>
    <dgm:pt modelId="{8EF6296C-88B6-9C44-ABC5-2E803C2D9FCA}" type="pres">
      <dgm:prSet presAssocID="{ED6800BB-3AD7-2F40-9EF4-AE04084F392B}" presName="parentLin" presStyleCnt="0"/>
      <dgm:spPr/>
    </dgm:pt>
    <dgm:pt modelId="{F79A36FA-5B00-234E-A34B-35939CE19926}" type="pres">
      <dgm:prSet presAssocID="{ED6800BB-3AD7-2F40-9EF4-AE04084F392B}" presName="parentLeftMargin" presStyleLbl="node1" presStyleIdx="3" presStyleCnt="5"/>
      <dgm:spPr/>
    </dgm:pt>
    <dgm:pt modelId="{94FA4BE5-D485-6B45-891C-9708199D4347}" type="pres">
      <dgm:prSet presAssocID="{ED6800BB-3AD7-2F40-9EF4-AE04084F392B}" presName="parentText" presStyleLbl="node1" presStyleIdx="4" presStyleCnt="5">
        <dgm:presLayoutVars>
          <dgm:chMax val="0"/>
          <dgm:bulletEnabled val="1"/>
        </dgm:presLayoutVars>
      </dgm:prSet>
      <dgm:spPr/>
    </dgm:pt>
    <dgm:pt modelId="{307493FC-86A0-E94E-9C3C-4A0723C109AB}" type="pres">
      <dgm:prSet presAssocID="{ED6800BB-3AD7-2F40-9EF4-AE04084F392B}" presName="negativeSpace" presStyleCnt="0"/>
      <dgm:spPr/>
    </dgm:pt>
    <dgm:pt modelId="{22A15412-51E0-E849-9BB7-0D7681C97B7E}" type="pres">
      <dgm:prSet presAssocID="{ED6800BB-3AD7-2F40-9EF4-AE04084F392B}" presName="childText" presStyleLbl="conFgAcc1" presStyleIdx="4" presStyleCnt="5">
        <dgm:presLayoutVars>
          <dgm:bulletEnabled val="1"/>
        </dgm:presLayoutVars>
      </dgm:prSet>
      <dgm:spPr/>
    </dgm:pt>
  </dgm:ptLst>
  <dgm:cxnLst>
    <dgm:cxn modelId="{50D77806-6C66-4A47-B736-91C974896E91}" srcId="{1ECEEF49-40CF-4EB9-A0BB-945003717EFC}" destId="{61979A42-7A03-E74A-A47B-B9BE9F362D73}" srcOrd="3" destOrd="0" parTransId="{BC5E3325-AE64-0C4F-AC70-FEC9DA29E29A}" sibTransId="{D40249B5-72B9-9447-83AB-2B2C67BFC0C1}"/>
    <dgm:cxn modelId="{B172DB07-73FD-0C4F-81EC-0373B0C0F2FA}" type="presOf" srcId="{6C213487-F683-9441-ADF1-B3BC3C70E8BD}" destId="{0E73DC80-A1E3-4749-B349-712C43911EA1}" srcOrd="0" destOrd="0" presId="urn:microsoft.com/office/officeart/2005/8/layout/list1"/>
    <dgm:cxn modelId="{3843AA08-222C-A64D-B14B-3DB4B059BA9D}" srcId="{A2AEDAB8-1A85-5147-AEFA-ABC221DFDD33}" destId="{E98595CB-0CD6-6246-B064-A2B49D5BF90A}" srcOrd="0" destOrd="0" parTransId="{24F94199-0541-0744-9BBD-09CDCD1B3207}" sibTransId="{3283F6A7-D71D-F843-ADA1-7617A5CA7C3D}"/>
    <dgm:cxn modelId="{AFA66B11-F8DF-7140-B8A4-918005A6BF6C}" type="presOf" srcId="{D0E3EE82-222E-B942-914F-3A5C17359D52}" destId="{4A2095E0-0C27-294B-A562-5E956C91D015}" srcOrd="1" destOrd="0" presId="urn:microsoft.com/office/officeart/2005/8/layout/list1"/>
    <dgm:cxn modelId="{118A3D2E-CBD2-9045-A3E5-392DB179E5F6}" type="presOf" srcId="{83E3A691-960E-6743-8D3B-DC576C107F00}" destId="{22A15412-51E0-E849-9BB7-0D7681C97B7E}" srcOrd="0" destOrd="1" presId="urn:microsoft.com/office/officeart/2005/8/layout/list1"/>
    <dgm:cxn modelId="{FE220333-6B1D-5C44-9AF7-50863521AB57}" type="presOf" srcId="{1ECEEF49-40CF-4EB9-A0BB-945003717EFC}" destId="{0FC39DCE-AC61-B843-A884-73A5732207E8}" srcOrd="0" destOrd="0" presId="urn:microsoft.com/office/officeart/2005/8/layout/list1"/>
    <dgm:cxn modelId="{1E6D993E-5EFA-CA4E-940F-F88CEC4BA4DC}" type="presOf" srcId="{5876E46D-17A1-E949-A33E-761A3352D3BB}" destId="{A98C61FC-8E8C-EB4E-B6FC-A69C90BDC2B1}" srcOrd="1" destOrd="0" presId="urn:microsoft.com/office/officeart/2005/8/layout/list1"/>
    <dgm:cxn modelId="{9698B641-550E-454B-8FBE-D28FD0FFE0CA}" type="presOf" srcId="{61979A42-7A03-E74A-A47B-B9BE9F362D73}" destId="{7F7AE8D8-777C-7E40-959C-331E4B73148C}" srcOrd="0" destOrd="0" presId="urn:microsoft.com/office/officeart/2005/8/layout/list1"/>
    <dgm:cxn modelId="{15FBFF48-270A-F54F-AFAE-42E6497F920B}" srcId="{1ECEEF49-40CF-4EB9-A0BB-945003717EFC}" destId="{ED6800BB-3AD7-2F40-9EF4-AE04084F392B}" srcOrd="4" destOrd="0" parTransId="{C0FBEC9D-FF02-CA4B-9469-D9EB42F9AD94}" sibTransId="{BD91A565-8772-534E-9C32-4AAF793A0542}"/>
    <dgm:cxn modelId="{3B64AF4A-E9A1-E045-9F85-9C7920747D8C}" type="presOf" srcId="{5876E46D-17A1-E949-A33E-761A3352D3BB}" destId="{651B114E-D4E3-9449-AEED-7B9F5C31E16E}" srcOrd="0" destOrd="0" presId="urn:microsoft.com/office/officeart/2005/8/layout/list1"/>
    <dgm:cxn modelId="{F7F0194E-B9D6-D648-AB32-645A1373E9B3}" srcId="{61979A42-7A03-E74A-A47B-B9BE9F362D73}" destId="{6C213487-F683-9441-ADF1-B3BC3C70E8BD}" srcOrd="0" destOrd="0" parTransId="{66EB9044-B37B-DD45-9AD4-CF5D04ECD36C}" sibTransId="{8207C948-DAEE-FF48-8F87-F405E59623DC}"/>
    <dgm:cxn modelId="{C17F8251-3BCC-954F-8777-49198CA876BF}" type="presOf" srcId="{ED6800BB-3AD7-2F40-9EF4-AE04084F392B}" destId="{F79A36FA-5B00-234E-A34B-35939CE19926}" srcOrd="0" destOrd="0" presId="urn:microsoft.com/office/officeart/2005/8/layout/list1"/>
    <dgm:cxn modelId="{7816F454-BE0D-8548-89CA-CC6050A15230}" type="presOf" srcId="{321AE749-FEFC-2943-BC45-C96BF28BF3BA}" destId="{F38C0D2E-4AED-3C47-866D-E26F4EB215CF}" srcOrd="0" destOrd="1" presId="urn:microsoft.com/office/officeart/2005/8/layout/list1"/>
    <dgm:cxn modelId="{CC29E266-D1D9-604E-8374-303707BAFC13}" srcId="{5876E46D-17A1-E949-A33E-761A3352D3BB}" destId="{321AE749-FEFC-2943-BC45-C96BF28BF3BA}" srcOrd="1" destOrd="0" parTransId="{91826F9D-C1CD-684D-81BA-96CE282EDBBA}" sibTransId="{17D6C709-481E-334B-8DE4-1F2B220DB89E}"/>
    <dgm:cxn modelId="{BF3B436F-B7C2-1A48-BB9C-1DD4E53CC4B1}" type="presOf" srcId="{E98595CB-0CD6-6246-B064-A2B49D5BF90A}" destId="{D52098F8-1C96-C84A-9595-702497EC83DA}" srcOrd="0" destOrd="0" presId="urn:microsoft.com/office/officeart/2005/8/layout/list1"/>
    <dgm:cxn modelId="{09806C70-BC06-CA4E-9A2C-16C93DAAB505}" type="presOf" srcId="{BEC77A99-8053-2448-A3A5-FD4D34D564A1}" destId="{FD10E135-0C63-8844-89EB-6DC4CC5A0B65}" srcOrd="0" destOrd="0" presId="urn:microsoft.com/office/officeart/2005/8/layout/list1"/>
    <dgm:cxn modelId="{854A4871-5AA4-D046-BA72-2BEDD1286383}" type="presOf" srcId="{61979A42-7A03-E74A-A47B-B9BE9F362D73}" destId="{9B7C5F1C-FB70-9043-85D9-BDD43A5C63B2}" srcOrd="1" destOrd="0" presId="urn:microsoft.com/office/officeart/2005/8/layout/list1"/>
    <dgm:cxn modelId="{FF355772-EAD7-7B43-809C-611B2CC636E1}" srcId="{1ECEEF49-40CF-4EB9-A0BB-945003717EFC}" destId="{A2AEDAB8-1A85-5147-AEFA-ABC221DFDD33}" srcOrd="2" destOrd="0" parTransId="{F8C0F287-D56B-2F45-B73A-3A51BAFCEA2B}" sibTransId="{8E6A4C34-3A7A-B345-9312-CB54AF56ED40}"/>
    <dgm:cxn modelId="{1B4A1875-DB29-0745-9A99-1966C3D8BA03}" type="presOf" srcId="{683F48D1-890A-594E-BB74-DAA278C7E959}" destId="{F38C0D2E-4AED-3C47-866D-E26F4EB215CF}" srcOrd="0" destOrd="0" presId="urn:microsoft.com/office/officeart/2005/8/layout/list1"/>
    <dgm:cxn modelId="{705AC388-035C-2B45-9616-0891F24F6984}" srcId="{ED6800BB-3AD7-2F40-9EF4-AE04084F392B}" destId="{3195BEEB-5D63-F94C-A08C-67C72FC77484}" srcOrd="0" destOrd="0" parTransId="{B861057D-164A-204C-A2C1-F31CFC17D8E5}" sibTransId="{740B1B92-C199-6946-8F8C-D175048F2AFE}"/>
    <dgm:cxn modelId="{2B00EC8F-C688-3D42-93B4-13E5A4FC15ED}" srcId="{5876E46D-17A1-E949-A33E-761A3352D3BB}" destId="{683F48D1-890A-594E-BB74-DAA278C7E959}" srcOrd="0" destOrd="0" parTransId="{B3B2E595-FD74-734E-B60E-088F85DA1CD1}" sibTransId="{6691E59A-3434-ED45-95F0-FAF1A6A4DAF8}"/>
    <dgm:cxn modelId="{56BDD793-1346-F548-9A55-02746FA12684}" type="presOf" srcId="{BA00E707-5094-4649-9F0C-2A1214547002}" destId="{F38C0D2E-4AED-3C47-866D-E26F4EB215CF}" srcOrd="0" destOrd="2" presId="urn:microsoft.com/office/officeart/2005/8/layout/list1"/>
    <dgm:cxn modelId="{35E7969C-3611-A442-8096-12C2315AA50C}" type="presOf" srcId="{ED6800BB-3AD7-2F40-9EF4-AE04084F392B}" destId="{94FA4BE5-D485-6B45-891C-9708199D4347}" srcOrd="1" destOrd="0" presId="urn:microsoft.com/office/officeart/2005/8/layout/list1"/>
    <dgm:cxn modelId="{FCE72F9F-27D7-004A-9F49-E7B071C9143A}" srcId="{ED6800BB-3AD7-2F40-9EF4-AE04084F392B}" destId="{83E3A691-960E-6743-8D3B-DC576C107F00}" srcOrd="1" destOrd="0" parTransId="{70668909-3DB0-FF48-B9DA-6928F81DC6A6}" sibTransId="{D906CF26-EB26-2742-BB6F-478C4D11E7E8}"/>
    <dgm:cxn modelId="{90D48FA3-D26B-4742-9F18-F87FC5748E94}" srcId="{1ECEEF49-40CF-4EB9-A0BB-945003717EFC}" destId="{5876E46D-17A1-E949-A33E-761A3352D3BB}" srcOrd="0" destOrd="0" parTransId="{160B021E-8A0C-B248-A084-1F49A9BB3D22}" sibTransId="{501EF98D-8680-C949-8662-10C9531DA34F}"/>
    <dgm:cxn modelId="{18DAFBA4-CBDC-F74B-8B77-AC796C507D17}" type="presOf" srcId="{D0E3EE82-222E-B942-914F-3A5C17359D52}" destId="{618EE96B-0AE4-D94D-AA9D-931AD12490C0}" srcOrd="0" destOrd="0" presId="urn:microsoft.com/office/officeart/2005/8/layout/list1"/>
    <dgm:cxn modelId="{16984DAB-A8B2-D142-81FB-401A9B450590}" type="presOf" srcId="{3195BEEB-5D63-F94C-A08C-67C72FC77484}" destId="{22A15412-51E0-E849-9BB7-0D7681C97B7E}" srcOrd="0" destOrd="0" presId="urn:microsoft.com/office/officeart/2005/8/layout/list1"/>
    <dgm:cxn modelId="{970421AD-7F84-D344-A34A-3A84C4886685}" srcId="{1ECEEF49-40CF-4EB9-A0BB-945003717EFC}" destId="{D0E3EE82-222E-B942-914F-3A5C17359D52}" srcOrd="1" destOrd="0" parTransId="{1137313F-972C-CB43-A72D-CF0DC8798D17}" sibTransId="{FA02221B-2BDB-DD4E-927C-75D9A612C2EA}"/>
    <dgm:cxn modelId="{21E75FB0-DF29-1B46-A72C-6128D5FC992D}" srcId="{5876E46D-17A1-E949-A33E-761A3352D3BB}" destId="{BA00E707-5094-4649-9F0C-2A1214547002}" srcOrd="2" destOrd="0" parTransId="{2A6F016B-A004-1245-BF0A-3759E28C1B61}" sibTransId="{DB681B50-EA07-FA44-9F12-08A19C8BD7D2}"/>
    <dgm:cxn modelId="{B54B6ABF-8796-C24E-A5F0-390339B50B25}" srcId="{D0E3EE82-222E-B942-914F-3A5C17359D52}" destId="{BEC77A99-8053-2448-A3A5-FD4D34D564A1}" srcOrd="0" destOrd="0" parTransId="{FA88431B-0D04-F348-9F46-088E0E8AD21C}" sibTransId="{6E589A73-3654-F541-B451-934D68FDEF69}"/>
    <dgm:cxn modelId="{8F8C86C5-07BB-B24E-991C-8C146F570522}" type="presOf" srcId="{A2AEDAB8-1A85-5147-AEFA-ABC221DFDD33}" destId="{347623B6-3498-1D47-A027-B1A6D924C9E7}" srcOrd="0" destOrd="0" presId="urn:microsoft.com/office/officeart/2005/8/layout/list1"/>
    <dgm:cxn modelId="{4F0C1AD8-DAF3-1241-A128-EB4444DCC444}" srcId="{D0E3EE82-222E-B942-914F-3A5C17359D52}" destId="{2D01F00F-0876-AC43-9D99-A0D40FE1F445}" srcOrd="1" destOrd="0" parTransId="{30A658E1-CFBB-3F49-BB4A-6CD37EDAACA4}" sibTransId="{CBE1602E-11DB-B84E-BCD3-9EFEB025785B}"/>
    <dgm:cxn modelId="{4D3A89DF-0279-5142-8793-507F2BAD2192}" type="presOf" srcId="{A2AEDAB8-1A85-5147-AEFA-ABC221DFDD33}" destId="{F8761415-2668-D547-8919-ADC9775248B9}" srcOrd="1" destOrd="0" presId="urn:microsoft.com/office/officeart/2005/8/layout/list1"/>
    <dgm:cxn modelId="{D7B9F2E5-10FC-A047-828C-1BDF5530B7E4}" srcId="{ED6800BB-3AD7-2F40-9EF4-AE04084F392B}" destId="{F1E17A8A-7427-3149-AE8B-316D7A4320F0}" srcOrd="2" destOrd="0" parTransId="{F2B82AFB-AC58-5A44-AA7D-48C736663DB7}" sibTransId="{063B3909-2A6C-B344-A66D-AF2182463D02}"/>
    <dgm:cxn modelId="{D166CDE9-604D-E44E-A204-9DC5831EA96A}" type="presOf" srcId="{F1E17A8A-7427-3149-AE8B-316D7A4320F0}" destId="{22A15412-51E0-E849-9BB7-0D7681C97B7E}" srcOrd="0" destOrd="2" presId="urn:microsoft.com/office/officeart/2005/8/layout/list1"/>
    <dgm:cxn modelId="{167E68FC-A5C8-B047-8F3C-FDD323FB1A6E}" type="presOf" srcId="{2D01F00F-0876-AC43-9D99-A0D40FE1F445}" destId="{FD10E135-0C63-8844-89EB-6DC4CC5A0B65}" srcOrd="0" destOrd="1" presId="urn:microsoft.com/office/officeart/2005/8/layout/list1"/>
    <dgm:cxn modelId="{A2D0F2D4-12CF-D847-A861-AD2C78E607FD}" type="presParOf" srcId="{0FC39DCE-AC61-B843-A884-73A5732207E8}" destId="{874C3298-A706-954B-82AF-4F53F722F720}" srcOrd="0" destOrd="0" presId="urn:microsoft.com/office/officeart/2005/8/layout/list1"/>
    <dgm:cxn modelId="{3F05D17E-DF2F-6E4A-A7CA-1EA7F716E22E}" type="presParOf" srcId="{874C3298-A706-954B-82AF-4F53F722F720}" destId="{651B114E-D4E3-9449-AEED-7B9F5C31E16E}" srcOrd="0" destOrd="0" presId="urn:microsoft.com/office/officeart/2005/8/layout/list1"/>
    <dgm:cxn modelId="{C6C40DEE-23CB-E845-90AE-C7FE7492BBDE}" type="presParOf" srcId="{874C3298-A706-954B-82AF-4F53F722F720}" destId="{A98C61FC-8E8C-EB4E-B6FC-A69C90BDC2B1}" srcOrd="1" destOrd="0" presId="urn:microsoft.com/office/officeart/2005/8/layout/list1"/>
    <dgm:cxn modelId="{490DD546-9948-984E-B148-B852200F1F1A}" type="presParOf" srcId="{0FC39DCE-AC61-B843-A884-73A5732207E8}" destId="{B0A7F3B9-7429-DF4D-B75C-5F95B1D64997}" srcOrd="1" destOrd="0" presId="urn:microsoft.com/office/officeart/2005/8/layout/list1"/>
    <dgm:cxn modelId="{4CF5FD3A-3A9B-3A4D-BBDD-D493CAC9A0F7}" type="presParOf" srcId="{0FC39DCE-AC61-B843-A884-73A5732207E8}" destId="{F38C0D2E-4AED-3C47-866D-E26F4EB215CF}" srcOrd="2" destOrd="0" presId="urn:microsoft.com/office/officeart/2005/8/layout/list1"/>
    <dgm:cxn modelId="{A78D0DA3-379F-6C42-BAF4-AC3DAE0A51AF}" type="presParOf" srcId="{0FC39DCE-AC61-B843-A884-73A5732207E8}" destId="{413A8070-640D-814B-8EB9-7F3DEC6AA179}" srcOrd="3" destOrd="0" presId="urn:microsoft.com/office/officeart/2005/8/layout/list1"/>
    <dgm:cxn modelId="{1F5D2CC8-C2B1-F24E-8B1F-A4E756A2BC34}" type="presParOf" srcId="{0FC39DCE-AC61-B843-A884-73A5732207E8}" destId="{DA50A13C-E77F-E144-8F4D-BC80535BE860}" srcOrd="4" destOrd="0" presId="urn:microsoft.com/office/officeart/2005/8/layout/list1"/>
    <dgm:cxn modelId="{B43CBD3C-DD8C-7841-9F54-00E786C06B30}" type="presParOf" srcId="{DA50A13C-E77F-E144-8F4D-BC80535BE860}" destId="{618EE96B-0AE4-D94D-AA9D-931AD12490C0}" srcOrd="0" destOrd="0" presId="urn:microsoft.com/office/officeart/2005/8/layout/list1"/>
    <dgm:cxn modelId="{DEDF6822-0893-5A4B-AD63-9E13074140D4}" type="presParOf" srcId="{DA50A13C-E77F-E144-8F4D-BC80535BE860}" destId="{4A2095E0-0C27-294B-A562-5E956C91D015}" srcOrd="1" destOrd="0" presId="urn:microsoft.com/office/officeart/2005/8/layout/list1"/>
    <dgm:cxn modelId="{31514CDB-894B-F94A-ADC0-5D30DE6E28E1}" type="presParOf" srcId="{0FC39DCE-AC61-B843-A884-73A5732207E8}" destId="{4000CBBA-8F4B-8A4B-8C18-680B6BC6B9A7}" srcOrd="5" destOrd="0" presId="urn:microsoft.com/office/officeart/2005/8/layout/list1"/>
    <dgm:cxn modelId="{71871267-B3F0-C34B-83BE-447B7DCAC60E}" type="presParOf" srcId="{0FC39DCE-AC61-B843-A884-73A5732207E8}" destId="{FD10E135-0C63-8844-89EB-6DC4CC5A0B65}" srcOrd="6" destOrd="0" presId="urn:microsoft.com/office/officeart/2005/8/layout/list1"/>
    <dgm:cxn modelId="{FF61C463-07DB-6A4D-BF83-5845B95BAFD2}" type="presParOf" srcId="{0FC39DCE-AC61-B843-A884-73A5732207E8}" destId="{9221AF39-8A74-FF47-98AC-C556BA61291F}" srcOrd="7" destOrd="0" presId="urn:microsoft.com/office/officeart/2005/8/layout/list1"/>
    <dgm:cxn modelId="{E168DF72-AE65-B54C-B3C9-3AF4F72E486B}" type="presParOf" srcId="{0FC39DCE-AC61-B843-A884-73A5732207E8}" destId="{F833681C-EFEA-DC43-A238-A6C228EB1756}" srcOrd="8" destOrd="0" presId="urn:microsoft.com/office/officeart/2005/8/layout/list1"/>
    <dgm:cxn modelId="{23DDBA2A-DCDB-F147-9A44-3B20618ED5A0}" type="presParOf" srcId="{F833681C-EFEA-DC43-A238-A6C228EB1756}" destId="{347623B6-3498-1D47-A027-B1A6D924C9E7}" srcOrd="0" destOrd="0" presId="urn:microsoft.com/office/officeart/2005/8/layout/list1"/>
    <dgm:cxn modelId="{8EA074D7-6A33-1946-8BF4-810D85C4734B}" type="presParOf" srcId="{F833681C-EFEA-DC43-A238-A6C228EB1756}" destId="{F8761415-2668-D547-8919-ADC9775248B9}" srcOrd="1" destOrd="0" presId="urn:microsoft.com/office/officeart/2005/8/layout/list1"/>
    <dgm:cxn modelId="{A37AA901-A1B0-4948-85F0-1F6F7534FF4D}" type="presParOf" srcId="{0FC39DCE-AC61-B843-A884-73A5732207E8}" destId="{87EC71EF-E9B5-794C-94DF-E7090AAB32F8}" srcOrd="9" destOrd="0" presId="urn:microsoft.com/office/officeart/2005/8/layout/list1"/>
    <dgm:cxn modelId="{0923911E-64B9-FA46-B5DC-3A95A24DE2CF}" type="presParOf" srcId="{0FC39DCE-AC61-B843-A884-73A5732207E8}" destId="{D52098F8-1C96-C84A-9595-702497EC83DA}" srcOrd="10" destOrd="0" presId="urn:microsoft.com/office/officeart/2005/8/layout/list1"/>
    <dgm:cxn modelId="{03F2DEB2-FD32-204F-8CAC-F16743D6C261}" type="presParOf" srcId="{0FC39DCE-AC61-B843-A884-73A5732207E8}" destId="{9D61520D-F634-CB48-8076-E0DDEDA59F1E}" srcOrd="11" destOrd="0" presId="urn:microsoft.com/office/officeart/2005/8/layout/list1"/>
    <dgm:cxn modelId="{8404EC93-E3F3-CE47-AA0F-460B419517CE}" type="presParOf" srcId="{0FC39DCE-AC61-B843-A884-73A5732207E8}" destId="{D9D4E891-AE89-4149-833F-CB7CE71BFAB1}" srcOrd="12" destOrd="0" presId="urn:microsoft.com/office/officeart/2005/8/layout/list1"/>
    <dgm:cxn modelId="{9C39F237-8763-9141-8CB6-CF16C898E716}" type="presParOf" srcId="{D9D4E891-AE89-4149-833F-CB7CE71BFAB1}" destId="{7F7AE8D8-777C-7E40-959C-331E4B73148C}" srcOrd="0" destOrd="0" presId="urn:microsoft.com/office/officeart/2005/8/layout/list1"/>
    <dgm:cxn modelId="{8E219B84-1273-1844-A507-E5C81FC605D9}" type="presParOf" srcId="{D9D4E891-AE89-4149-833F-CB7CE71BFAB1}" destId="{9B7C5F1C-FB70-9043-85D9-BDD43A5C63B2}" srcOrd="1" destOrd="0" presId="urn:microsoft.com/office/officeart/2005/8/layout/list1"/>
    <dgm:cxn modelId="{C7C11236-496E-424D-A453-92CF13F49F5C}" type="presParOf" srcId="{0FC39DCE-AC61-B843-A884-73A5732207E8}" destId="{93F2B22D-10AB-4F44-83F7-B037A7AD67AA}" srcOrd="13" destOrd="0" presId="urn:microsoft.com/office/officeart/2005/8/layout/list1"/>
    <dgm:cxn modelId="{1DFAFF82-8062-EC4E-81BE-82BFEE65ED94}" type="presParOf" srcId="{0FC39DCE-AC61-B843-A884-73A5732207E8}" destId="{0E73DC80-A1E3-4749-B349-712C43911EA1}" srcOrd="14" destOrd="0" presId="urn:microsoft.com/office/officeart/2005/8/layout/list1"/>
    <dgm:cxn modelId="{63F8A50A-A5D8-0B48-B843-3969F730754A}" type="presParOf" srcId="{0FC39DCE-AC61-B843-A884-73A5732207E8}" destId="{C725B959-BB9F-094B-B4B4-64315D6BCF30}" srcOrd="15" destOrd="0" presId="urn:microsoft.com/office/officeart/2005/8/layout/list1"/>
    <dgm:cxn modelId="{378BEF9A-D9BB-644C-93C0-AB1853933C81}" type="presParOf" srcId="{0FC39DCE-AC61-B843-A884-73A5732207E8}" destId="{8EF6296C-88B6-9C44-ABC5-2E803C2D9FCA}" srcOrd="16" destOrd="0" presId="urn:microsoft.com/office/officeart/2005/8/layout/list1"/>
    <dgm:cxn modelId="{69243473-D1A8-904C-A2E8-1D48686B3B74}" type="presParOf" srcId="{8EF6296C-88B6-9C44-ABC5-2E803C2D9FCA}" destId="{F79A36FA-5B00-234E-A34B-35939CE19926}" srcOrd="0" destOrd="0" presId="urn:microsoft.com/office/officeart/2005/8/layout/list1"/>
    <dgm:cxn modelId="{DF94B364-636B-774D-BDB9-723CF1EC0BC0}" type="presParOf" srcId="{8EF6296C-88B6-9C44-ABC5-2E803C2D9FCA}" destId="{94FA4BE5-D485-6B45-891C-9708199D4347}" srcOrd="1" destOrd="0" presId="urn:microsoft.com/office/officeart/2005/8/layout/list1"/>
    <dgm:cxn modelId="{763F9FCF-919C-5747-95AC-BE3D76A996B1}" type="presParOf" srcId="{0FC39DCE-AC61-B843-A884-73A5732207E8}" destId="{307493FC-86A0-E94E-9C3C-4A0723C109AB}" srcOrd="17" destOrd="0" presId="urn:microsoft.com/office/officeart/2005/8/layout/list1"/>
    <dgm:cxn modelId="{BF97CD06-D76A-764B-9F5E-FDDE22389C64}" type="presParOf" srcId="{0FC39DCE-AC61-B843-A884-73A5732207E8}" destId="{22A15412-51E0-E849-9BB7-0D7681C97B7E}" srcOrd="18" destOrd="0" presId="urn:microsoft.com/office/officeart/2005/8/layout/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E60B12E-AC68-4F27-BE28-4D35502D504E}"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FBDF51C7-9D67-47D1-9ED8-28E490B8F85E}">
      <dgm:prSet/>
      <dgm:spPr/>
      <dgm:t>
        <a:bodyPr/>
        <a:lstStyle/>
        <a:p>
          <a:r>
            <a:rPr lang="en-US" b="1" dirty="0"/>
            <a:t>Key Features Used for Labeling:</a:t>
          </a:r>
          <a:endParaRPr lang="en-US" dirty="0"/>
        </a:p>
      </dgm:t>
    </dgm:pt>
    <dgm:pt modelId="{4B8A0192-FC14-4F1C-9604-6129108B5E92}" type="parTrans" cxnId="{880BFD15-ECAC-482C-8200-618DC792192A}">
      <dgm:prSet/>
      <dgm:spPr/>
      <dgm:t>
        <a:bodyPr/>
        <a:lstStyle/>
        <a:p>
          <a:endParaRPr lang="en-US"/>
        </a:p>
      </dgm:t>
    </dgm:pt>
    <dgm:pt modelId="{978D9FC3-C22B-4946-A051-B44985611B20}" type="sibTrans" cxnId="{880BFD15-ECAC-482C-8200-618DC792192A}">
      <dgm:prSet/>
      <dgm:spPr/>
      <dgm:t>
        <a:bodyPr/>
        <a:lstStyle/>
        <a:p>
          <a:endParaRPr lang="en-US"/>
        </a:p>
      </dgm:t>
    </dgm:pt>
    <dgm:pt modelId="{35A6D964-3F05-404D-82F7-788A93AE9105}">
      <dgm:prSet/>
      <dgm:spPr/>
      <dgm:t>
        <a:bodyPr/>
        <a:lstStyle/>
        <a:p>
          <a:r>
            <a:rPr lang="en-US" b="1"/>
            <a:t>Relative Strength Index (RSI):</a:t>
          </a:r>
          <a:endParaRPr lang="en-US"/>
        </a:p>
      </dgm:t>
    </dgm:pt>
    <dgm:pt modelId="{B5DC7208-2649-4F9D-9CDB-90AFE2CFFFD6}" type="parTrans" cxnId="{4E88E143-CFBA-43D4-A2F4-E6350F196381}">
      <dgm:prSet/>
      <dgm:spPr/>
      <dgm:t>
        <a:bodyPr/>
        <a:lstStyle/>
        <a:p>
          <a:endParaRPr lang="en-US"/>
        </a:p>
      </dgm:t>
    </dgm:pt>
    <dgm:pt modelId="{283AD908-8A96-47FB-B0FB-E55A6A061E11}" type="sibTrans" cxnId="{4E88E143-CFBA-43D4-A2F4-E6350F196381}">
      <dgm:prSet/>
      <dgm:spPr/>
      <dgm:t>
        <a:bodyPr/>
        <a:lstStyle/>
        <a:p>
          <a:endParaRPr lang="en-US"/>
        </a:p>
      </dgm:t>
    </dgm:pt>
    <dgm:pt modelId="{77D43291-A118-4586-8BB3-C92570DF31A0}">
      <dgm:prSet/>
      <dgm:spPr/>
      <dgm:t>
        <a:bodyPr/>
        <a:lstStyle/>
        <a:p>
          <a:r>
            <a:rPr lang="en-US"/>
            <a:t>Detects overbought (&gt;70) or oversold (&lt;30) conditions.</a:t>
          </a:r>
        </a:p>
      </dgm:t>
    </dgm:pt>
    <dgm:pt modelId="{F509A490-96FF-405E-873B-53963D4C5B77}" type="parTrans" cxnId="{4A9516BC-7E9E-417F-8A3B-D72375443A24}">
      <dgm:prSet/>
      <dgm:spPr/>
      <dgm:t>
        <a:bodyPr/>
        <a:lstStyle/>
        <a:p>
          <a:endParaRPr lang="en-US"/>
        </a:p>
      </dgm:t>
    </dgm:pt>
    <dgm:pt modelId="{9601F746-9DFA-4A29-B752-80998FE04286}" type="sibTrans" cxnId="{4A9516BC-7E9E-417F-8A3B-D72375443A24}">
      <dgm:prSet/>
      <dgm:spPr/>
      <dgm:t>
        <a:bodyPr/>
        <a:lstStyle/>
        <a:p>
          <a:endParaRPr lang="en-US"/>
        </a:p>
      </dgm:t>
    </dgm:pt>
    <dgm:pt modelId="{E98D8C3C-CC1D-4A39-BAA3-BB0427B3F4A1}">
      <dgm:prSet/>
      <dgm:spPr/>
      <dgm:t>
        <a:bodyPr/>
        <a:lstStyle/>
        <a:p>
          <a:r>
            <a:rPr lang="en-US"/>
            <a:t>Helps predict potential trend reversals.</a:t>
          </a:r>
        </a:p>
      </dgm:t>
    </dgm:pt>
    <dgm:pt modelId="{7EC0C814-C2AE-4B2C-AD85-FDDF93BB0801}" type="parTrans" cxnId="{FFA0EB66-E17B-4EE8-9756-0375D56DBECC}">
      <dgm:prSet/>
      <dgm:spPr/>
      <dgm:t>
        <a:bodyPr/>
        <a:lstStyle/>
        <a:p>
          <a:endParaRPr lang="en-US"/>
        </a:p>
      </dgm:t>
    </dgm:pt>
    <dgm:pt modelId="{BCC265A4-6E22-42A3-902E-4C4CF028D086}" type="sibTrans" cxnId="{FFA0EB66-E17B-4EE8-9756-0375D56DBECC}">
      <dgm:prSet/>
      <dgm:spPr/>
      <dgm:t>
        <a:bodyPr/>
        <a:lstStyle/>
        <a:p>
          <a:endParaRPr lang="en-US"/>
        </a:p>
      </dgm:t>
    </dgm:pt>
    <dgm:pt modelId="{CF594B0C-3DCA-44A2-8BED-998F59361878}">
      <dgm:prSet/>
      <dgm:spPr/>
      <dgm:t>
        <a:bodyPr/>
        <a:lstStyle/>
        <a:p>
          <a:r>
            <a:rPr lang="en-US" b="1" dirty="0"/>
            <a:t>Momentum:</a:t>
          </a:r>
          <a:endParaRPr lang="en-US" dirty="0"/>
        </a:p>
      </dgm:t>
    </dgm:pt>
    <dgm:pt modelId="{50C2DF94-E332-4164-AA41-181DF546FE10}" type="parTrans" cxnId="{E0FFD840-287D-4BD7-BBA6-A6D0B51370AD}">
      <dgm:prSet/>
      <dgm:spPr/>
      <dgm:t>
        <a:bodyPr/>
        <a:lstStyle/>
        <a:p>
          <a:endParaRPr lang="en-US"/>
        </a:p>
      </dgm:t>
    </dgm:pt>
    <dgm:pt modelId="{78A3E2F3-A349-49C2-95B7-630C75DFAA06}" type="sibTrans" cxnId="{E0FFD840-287D-4BD7-BBA6-A6D0B51370AD}">
      <dgm:prSet/>
      <dgm:spPr/>
      <dgm:t>
        <a:bodyPr/>
        <a:lstStyle/>
        <a:p>
          <a:endParaRPr lang="en-US"/>
        </a:p>
      </dgm:t>
    </dgm:pt>
    <dgm:pt modelId="{103E018B-120F-4C3E-BAC0-F8502DCDB965}">
      <dgm:prSet/>
      <dgm:spPr/>
      <dgm:t>
        <a:bodyPr/>
        <a:lstStyle/>
        <a:p>
          <a:r>
            <a:rPr lang="en-US"/>
            <a:t>Measures the speed of price changes.</a:t>
          </a:r>
        </a:p>
      </dgm:t>
    </dgm:pt>
    <dgm:pt modelId="{B31E9126-E74F-425F-A398-EAC987473E27}" type="parTrans" cxnId="{AC476136-C318-43BC-84B4-251300742F76}">
      <dgm:prSet/>
      <dgm:spPr/>
      <dgm:t>
        <a:bodyPr/>
        <a:lstStyle/>
        <a:p>
          <a:endParaRPr lang="en-US"/>
        </a:p>
      </dgm:t>
    </dgm:pt>
    <dgm:pt modelId="{D3A42425-73D5-498F-9A34-13A730C14FF7}" type="sibTrans" cxnId="{AC476136-C318-43BC-84B4-251300742F76}">
      <dgm:prSet/>
      <dgm:spPr/>
      <dgm:t>
        <a:bodyPr/>
        <a:lstStyle/>
        <a:p>
          <a:endParaRPr lang="en-US"/>
        </a:p>
      </dgm:t>
    </dgm:pt>
    <dgm:pt modelId="{563563ED-4D43-442D-8C54-792505873848}">
      <dgm:prSet/>
      <dgm:spPr/>
      <dgm:t>
        <a:bodyPr/>
        <a:lstStyle/>
        <a:p>
          <a:r>
            <a:rPr lang="en-US"/>
            <a:t>Indicates trend strength (gaining or losing momentum).</a:t>
          </a:r>
        </a:p>
      </dgm:t>
    </dgm:pt>
    <dgm:pt modelId="{A0CBB504-A9EC-4C19-9C9E-B5120D05B10F}" type="parTrans" cxnId="{A9378F4F-1D00-4DD3-8D9A-D8DC015E28F7}">
      <dgm:prSet/>
      <dgm:spPr/>
      <dgm:t>
        <a:bodyPr/>
        <a:lstStyle/>
        <a:p>
          <a:endParaRPr lang="en-US"/>
        </a:p>
      </dgm:t>
    </dgm:pt>
    <dgm:pt modelId="{72ED5A53-5E66-4F2E-BDF9-B75089065160}" type="sibTrans" cxnId="{A9378F4F-1D00-4DD3-8D9A-D8DC015E28F7}">
      <dgm:prSet/>
      <dgm:spPr/>
      <dgm:t>
        <a:bodyPr/>
        <a:lstStyle/>
        <a:p>
          <a:endParaRPr lang="en-US"/>
        </a:p>
      </dgm:t>
    </dgm:pt>
    <dgm:pt modelId="{0E266269-924F-4E20-B2ED-5774715D442E}">
      <dgm:prSet/>
      <dgm:spPr/>
      <dgm:t>
        <a:bodyPr/>
        <a:lstStyle/>
        <a:p>
          <a:r>
            <a:rPr lang="en-US" b="1"/>
            <a:t>Bollinger Bands:</a:t>
          </a:r>
          <a:endParaRPr lang="en-US"/>
        </a:p>
      </dgm:t>
    </dgm:pt>
    <dgm:pt modelId="{6BDB3311-706B-4D4C-A05F-26E725F9769F}" type="parTrans" cxnId="{B5465058-B4AE-4D0A-85DE-7AD5EF2B4591}">
      <dgm:prSet/>
      <dgm:spPr/>
      <dgm:t>
        <a:bodyPr/>
        <a:lstStyle/>
        <a:p>
          <a:endParaRPr lang="en-US"/>
        </a:p>
      </dgm:t>
    </dgm:pt>
    <dgm:pt modelId="{75407AD9-C205-489E-ADFD-080CEF956D68}" type="sibTrans" cxnId="{B5465058-B4AE-4D0A-85DE-7AD5EF2B4591}">
      <dgm:prSet/>
      <dgm:spPr/>
      <dgm:t>
        <a:bodyPr/>
        <a:lstStyle/>
        <a:p>
          <a:endParaRPr lang="en-US"/>
        </a:p>
      </dgm:t>
    </dgm:pt>
    <dgm:pt modelId="{09E37FE4-31B9-416C-B8E8-08F462C32AD6}">
      <dgm:prSet/>
      <dgm:spPr/>
      <dgm:t>
        <a:bodyPr/>
        <a:lstStyle/>
        <a:p>
          <a:r>
            <a:rPr lang="en-US"/>
            <a:t>Identifies volatility and price breakouts.</a:t>
          </a:r>
        </a:p>
      </dgm:t>
    </dgm:pt>
    <dgm:pt modelId="{24EDF79F-E00E-41AC-B568-EEDCD192DF2A}" type="parTrans" cxnId="{667BB2BF-DF5C-4F5A-B1CB-0A9310CB45E6}">
      <dgm:prSet/>
      <dgm:spPr/>
      <dgm:t>
        <a:bodyPr/>
        <a:lstStyle/>
        <a:p>
          <a:endParaRPr lang="en-US"/>
        </a:p>
      </dgm:t>
    </dgm:pt>
    <dgm:pt modelId="{BC882126-B6D6-4C35-A0C6-418BD712EA4A}" type="sibTrans" cxnId="{667BB2BF-DF5C-4F5A-B1CB-0A9310CB45E6}">
      <dgm:prSet/>
      <dgm:spPr/>
      <dgm:t>
        <a:bodyPr/>
        <a:lstStyle/>
        <a:p>
          <a:endParaRPr lang="en-US"/>
        </a:p>
      </dgm:t>
    </dgm:pt>
    <dgm:pt modelId="{DE8A3D57-5604-4CBB-BF35-8CD273DB264D}">
      <dgm:prSet/>
      <dgm:spPr/>
      <dgm:t>
        <a:bodyPr/>
        <a:lstStyle/>
        <a:p>
          <a:r>
            <a:rPr lang="en-US" dirty="0"/>
            <a:t>Helps spot overbought/oversold levels based on standard deviation from the average.</a:t>
          </a:r>
        </a:p>
      </dgm:t>
    </dgm:pt>
    <dgm:pt modelId="{08197FF7-3806-4A58-84EB-28975E19254D}" type="parTrans" cxnId="{40B68060-39BB-44EF-BB62-5BDD3FB68239}">
      <dgm:prSet/>
      <dgm:spPr/>
      <dgm:t>
        <a:bodyPr/>
        <a:lstStyle/>
        <a:p>
          <a:endParaRPr lang="en-US"/>
        </a:p>
      </dgm:t>
    </dgm:pt>
    <dgm:pt modelId="{B58A2E55-595D-4F3D-93DF-D1882A24BE96}" type="sibTrans" cxnId="{40B68060-39BB-44EF-BB62-5BDD3FB68239}">
      <dgm:prSet/>
      <dgm:spPr/>
      <dgm:t>
        <a:bodyPr/>
        <a:lstStyle/>
        <a:p>
          <a:endParaRPr lang="en-US"/>
        </a:p>
      </dgm:t>
    </dgm:pt>
    <dgm:pt modelId="{984ADF23-62AF-40A6-8783-114078C06D4F}">
      <dgm:prSet/>
      <dgm:spPr/>
      <dgm:t>
        <a:bodyPr/>
        <a:lstStyle/>
        <a:p>
          <a:r>
            <a:rPr lang="en-US" b="1"/>
            <a:t>Moving Averages (SMA/EMA):</a:t>
          </a:r>
          <a:endParaRPr lang="en-US"/>
        </a:p>
      </dgm:t>
    </dgm:pt>
    <dgm:pt modelId="{EDE2D761-14AC-48E5-8BEB-EEC31D66652F}" type="parTrans" cxnId="{D3E12E18-79FE-4961-8801-03A3E5972A8C}">
      <dgm:prSet/>
      <dgm:spPr/>
      <dgm:t>
        <a:bodyPr/>
        <a:lstStyle/>
        <a:p>
          <a:endParaRPr lang="en-US"/>
        </a:p>
      </dgm:t>
    </dgm:pt>
    <dgm:pt modelId="{924040C7-C7CB-4FC2-871D-0270E3DABD92}" type="sibTrans" cxnId="{D3E12E18-79FE-4961-8801-03A3E5972A8C}">
      <dgm:prSet/>
      <dgm:spPr/>
      <dgm:t>
        <a:bodyPr/>
        <a:lstStyle/>
        <a:p>
          <a:endParaRPr lang="en-US"/>
        </a:p>
      </dgm:t>
    </dgm:pt>
    <dgm:pt modelId="{B0211400-3FB8-4974-A4FA-3D2DA0697CF6}">
      <dgm:prSet/>
      <dgm:spPr/>
      <dgm:t>
        <a:bodyPr/>
        <a:lstStyle/>
        <a:p>
          <a:r>
            <a:rPr lang="en-US"/>
            <a:t>Smooths out price trends over time.</a:t>
          </a:r>
        </a:p>
      </dgm:t>
    </dgm:pt>
    <dgm:pt modelId="{B5390A5B-ACEA-4A8F-AEAC-8C7761776FAE}" type="parTrans" cxnId="{4E28C11D-0590-4649-88B7-5B53A554A46C}">
      <dgm:prSet/>
      <dgm:spPr/>
      <dgm:t>
        <a:bodyPr/>
        <a:lstStyle/>
        <a:p>
          <a:endParaRPr lang="en-US"/>
        </a:p>
      </dgm:t>
    </dgm:pt>
    <dgm:pt modelId="{2C5068CB-3993-4346-B21F-5340426E6A0E}" type="sibTrans" cxnId="{4E28C11D-0590-4649-88B7-5B53A554A46C}">
      <dgm:prSet/>
      <dgm:spPr/>
      <dgm:t>
        <a:bodyPr/>
        <a:lstStyle/>
        <a:p>
          <a:endParaRPr lang="en-US"/>
        </a:p>
      </dgm:t>
    </dgm:pt>
    <dgm:pt modelId="{EF116033-AE2F-4E94-A1E5-0D3D723430B4}">
      <dgm:prSet/>
      <dgm:spPr/>
      <dgm:t>
        <a:bodyPr/>
        <a:lstStyle/>
        <a:p>
          <a:r>
            <a:rPr lang="en-US"/>
            <a:t>Tracks whether the stock is trending upward or downward.</a:t>
          </a:r>
        </a:p>
      </dgm:t>
    </dgm:pt>
    <dgm:pt modelId="{4B5F4C26-151F-4770-80AF-81A9FC1BAC5F}" type="parTrans" cxnId="{2CD463F6-7212-4120-A00F-5FF9A193C8E9}">
      <dgm:prSet/>
      <dgm:spPr/>
      <dgm:t>
        <a:bodyPr/>
        <a:lstStyle/>
        <a:p>
          <a:endParaRPr lang="en-US"/>
        </a:p>
      </dgm:t>
    </dgm:pt>
    <dgm:pt modelId="{8F1CB9C4-9C36-4085-8ED9-48D3CA088A27}" type="sibTrans" cxnId="{2CD463F6-7212-4120-A00F-5FF9A193C8E9}">
      <dgm:prSet/>
      <dgm:spPr/>
      <dgm:t>
        <a:bodyPr/>
        <a:lstStyle/>
        <a:p>
          <a:endParaRPr lang="en-US"/>
        </a:p>
      </dgm:t>
    </dgm:pt>
    <dgm:pt modelId="{1C43A87E-D4D6-4499-A2DB-F2A1C342B55A}">
      <dgm:prSet/>
      <dgm:spPr/>
      <dgm:t>
        <a:bodyPr/>
        <a:lstStyle/>
        <a:p>
          <a:r>
            <a:rPr lang="en-US" b="1"/>
            <a:t>MACD (Moving Average Convergence Divergence):</a:t>
          </a:r>
          <a:endParaRPr lang="en-US"/>
        </a:p>
      </dgm:t>
    </dgm:pt>
    <dgm:pt modelId="{A09905BF-9429-4FC6-8EB6-233108C36285}" type="parTrans" cxnId="{691249A7-31B3-4080-9F2B-C58E508769F9}">
      <dgm:prSet/>
      <dgm:spPr/>
      <dgm:t>
        <a:bodyPr/>
        <a:lstStyle/>
        <a:p>
          <a:endParaRPr lang="en-US"/>
        </a:p>
      </dgm:t>
    </dgm:pt>
    <dgm:pt modelId="{92197151-1361-48A4-B27C-C9E1CCC102CA}" type="sibTrans" cxnId="{691249A7-31B3-4080-9F2B-C58E508769F9}">
      <dgm:prSet/>
      <dgm:spPr/>
      <dgm:t>
        <a:bodyPr/>
        <a:lstStyle/>
        <a:p>
          <a:endParaRPr lang="en-US"/>
        </a:p>
      </dgm:t>
    </dgm:pt>
    <dgm:pt modelId="{661F4916-BE8F-4D14-A6AE-A7E02EA614FD}">
      <dgm:prSet/>
      <dgm:spPr/>
      <dgm:t>
        <a:bodyPr/>
        <a:lstStyle/>
        <a:p>
          <a:r>
            <a:rPr lang="en-US"/>
            <a:t>Shows momentum changes.</a:t>
          </a:r>
        </a:p>
      </dgm:t>
    </dgm:pt>
    <dgm:pt modelId="{7BEAC2DD-A0BC-4DD3-8174-AB59BC389ACF}" type="parTrans" cxnId="{C122CC58-A9A8-46D7-989D-576FB5729E0E}">
      <dgm:prSet/>
      <dgm:spPr/>
      <dgm:t>
        <a:bodyPr/>
        <a:lstStyle/>
        <a:p>
          <a:endParaRPr lang="en-US"/>
        </a:p>
      </dgm:t>
    </dgm:pt>
    <dgm:pt modelId="{E8F640AD-4626-4DBA-A5CC-552AAC2713D1}" type="sibTrans" cxnId="{C122CC58-A9A8-46D7-989D-576FB5729E0E}">
      <dgm:prSet/>
      <dgm:spPr/>
      <dgm:t>
        <a:bodyPr/>
        <a:lstStyle/>
        <a:p>
          <a:endParaRPr lang="en-US"/>
        </a:p>
      </dgm:t>
    </dgm:pt>
    <dgm:pt modelId="{8658F80F-5729-488F-82F6-F1E7A51D78AE}">
      <dgm:prSet/>
      <dgm:spPr/>
      <dgm:t>
        <a:bodyPr/>
        <a:lstStyle/>
        <a:p>
          <a:r>
            <a:rPr lang="en-US" dirty="0"/>
            <a:t>Helps identify trend shifts when MACD crosses its signal line.</a:t>
          </a:r>
        </a:p>
      </dgm:t>
    </dgm:pt>
    <dgm:pt modelId="{DBDBE0B5-6A13-4CA5-860A-F46ACFEDFB6E}" type="parTrans" cxnId="{696FE2AE-BBCC-4CC9-BB91-21FABFFB079A}">
      <dgm:prSet/>
      <dgm:spPr/>
      <dgm:t>
        <a:bodyPr/>
        <a:lstStyle/>
        <a:p>
          <a:endParaRPr lang="en-US"/>
        </a:p>
      </dgm:t>
    </dgm:pt>
    <dgm:pt modelId="{C38A462C-91A7-4AB7-B395-4C08165C4819}" type="sibTrans" cxnId="{696FE2AE-BBCC-4CC9-BB91-21FABFFB079A}">
      <dgm:prSet/>
      <dgm:spPr/>
      <dgm:t>
        <a:bodyPr/>
        <a:lstStyle/>
        <a:p>
          <a:endParaRPr lang="en-US"/>
        </a:p>
      </dgm:t>
    </dgm:pt>
    <dgm:pt modelId="{1571E944-75AB-401C-89D1-EE91763B5C2E}">
      <dgm:prSet/>
      <dgm:spPr/>
      <dgm:t>
        <a:bodyPr/>
        <a:lstStyle/>
        <a:p>
          <a:r>
            <a:rPr lang="en-US" b="1"/>
            <a:t>Average True Range (ATR):</a:t>
          </a:r>
          <a:endParaRPr lang="en-US"/>
        </a:p>
      </dgm:t>
    </dgm:pt>
    <dgm:pt modelId="{F77DD94C-B9F6-4170-A36A-7900568352CA}" type="parTrans" cxnId="{120EA87E-4524-430E-B091-B35A23354375}">
      <dgm:prSet/>
      <dgm:spPr/>
      <dgm:t>
        <a:bodyPr/>
        <a:lstStyle/>
        <a:p>
          <a:endParaRPr lang="en-US"/>
        </a:p>
      </dgm:t>
    </dgm:pt>
    <dgm:pt modelId="{45A20EB4-38C0-46CD-B402-C9F09BFAE211}" type="sibTrans" cxnId="{120EA87E-4524-430E-B091-B35A23354375}">
      <dgm:prSet/>
      <dgm:spPr/>
      <dgm:t>
        <a:bodyPr/>
        <a:lstStyle/>
        <a:p>
          <a:endParaRPr lang="en-US"/>
        </a:p>
      </dgm:t>
    </dgm:pt>
    <dgm:pt modelId="{B06FF7A0-D2F8-4B5C-9A06-ED8836E529CE}">
      <dgm:prSet/>
      <dgm:spPr/>
      <dgm:t>
        <a:bodyPr/>
        <a:lstStyle/>
        <a:p>
          <a:r>
            <a:rPr lang="en-US"/>
            <a:t>Measures daily volatility.</a:t>
          </a:r>
        </a:p>
      </dgm:t>
    </dgm:pt>
    <dgm:pt modelId="{821FE7DF-F844-408E-99E4-CE0DB3AAB0BB}" type="parTrans" cxnId="{BECB9D19-E7EF-4EBE-A5B4-98D948B69EC1}">
      <dgm:prSet/>
      <dgm:spPr/>
      <dgm:t>
        <a:bodyPr/>
        <a:lstStyle/>
        <a:p>
          <a:endParaRPr lang="en-US"/>
        </a:p>
      </dgm:t>
    </dgm:pt>
    <dgm:pt modelId="{E11005A1-3812-4A7D-B56D-1013FA48FF7B}" type="sibTrans" cxnId="{BECB9D19-E7EF-4EBE-A5B4-98D948B69EC1}">
      <dgm:prSet/>
      <dgm:spPr/>
      <dgm:t>
        <a:bodyPr/>
        <a:lstStyle/>
        <a:p>
          <a:endParaRPr lang="en-US"/>
        </a:p>
      </dgm:t>
    </dgm:pt>
    <dgm:pt modelId="{49128048-58A9-4B67-9686-7DD85A045531}">
      <dgm:prSet/>
      <dgm:spPr/>
      <dgm:t>
        <a:bodyPr/>
        <a:lstStyle/>
        <a:p>
          <a:r>
            <a:rPr lang="en-US"/>
            <a:t>Higher ATR means more volatility, lower ATR suggests stability.</a:t>
          </a:r>
        </a:p>
      </dgm:t>
    </dgm:pt>
    <dgm:pt modelId="{E5197703-3186-40BB-A482-8829A65A6789}" type="parTrans" cxnId="{4D9D2E18-3627-469F-8049-C9F8FAC63BB5}">
      <dgm:prSet/>
      <dgm:spPr/>
      <dgm:t>
        <a:bodyPr/>
        <a:lstStyle/>
        <a:p>
          <a:endParaRPr lang="en-US"/>
        </a:p>
      </dgm:t>
    </dgm:pt>
    <dgm:pt modelId="{43166722-8173-4221-BEDD-D0D7357A5A0C}" type="sibTrans" cxnId="{4D9D2E18-3627-469F-8049-C9F8FAC63BB5}">
      <dgm:prSet/>
      <dgm:spPr/>
      <dgm:t>
        <a:bodyPr/>
        <a:lstStyle/>
        <a:p>
          <a:endParaRPr lang="en-US"/>
        </a:p>
      </dgm:t>
    </dgm:pt>
    <dgm:pt modelId="{2C9924C4-0831-4F0F-8340-82A94007C80C}">
      <dgm:prSet/>
      <dgm:spPr/>
      <dgm:t>
        <a:bodyPr/>
        <a:lstStyle/>
        <a:p>
          <a:r>
            <a:rPr lang="en-US" b="1"/>
            <a:t>52-Week High/Low Distance:</a:t>
          </a:r>
          <a:endParaRPr lang="en-US"/>
        </a:p>
      </dgm:t>
    </dgm:pt>
    <dgm:pt modelId="{D7042212-0A26-4A6F-A275-3A618F1C3D4D}" type="parTrans" cxnId="{6AFD82AD-9A42-4A12-9CB4-EF4EC3F792F7}">
      <dgm:prSet/>
      <dgm:spPr/>
      <dgm:t>
        <a:bodyPr/>
        <a:lstStyle/>
        <a:p>
          <a:endParaRPr lang="en-US"/>
        </a:p>
      </dgm:t>
    </dgm:pt>
    <dgm:pt modelId="{6F4ACD31-97A1-44BD-99EE-7B7599900ED9}" type="sibTrans" cxnId="{6AFD82AD-9A42-4A12-9CB4-EF4EC3F792F7}">
      <dgm:prSet/>
      <dgm:spPr/>
      <dgm:t>
        <a:bodyPr/>
        <a:lstStyle/>
        <a:p>
          <a:endParaRPr lang="en-US"/>
        </a:p>
      </dgm:t>
    </dgm:pt>
    <dgm:pt modelId="{4CBBD960-CB3E-41AA-B17B-57C5E96547D0}">
      <dgm:prSet/>
      <dgm:spPr/>
      <dgm:t>
        <a:bodyPr/>
        <a:lstStyle/>
        <a:p>
          <a:r>
            <a:rPr lang="en-US"/>
            <a:t>Shows where the current price is relative to its highest/lowest point over the past year.</a:t>
          </a:r>
        </a:p>
      </dgm:t>
    </dgm:pt>
    <dgm:pt modelId="{9EA7352C-85A3-47D7-A648-741BFCD6FDCD}" type="parTrans" cxnId="{FA06BF4C-FB66-4F22-800F-A55A30301C37}">
      <dgm:prSet/>
      <dgm:spPr/>
      <dgm:t>
        <a:bodyPr/>
        <a:lstStyle/>
        <a:p>
          <a:endParaRPr lang="en-US"/>
        </a:p>
      </dgm:t>
    </dgm:pt>
    <dgm:pt modelId="{4382018C-EAE7-48D2-89F0-9FC4524A7574}" type="sibTrans" cxnId="{FA06BF4C-FB66-4F22-800F-A55A30301C37}">
      <dgm:prSet/>
      <dgm:spPr/>
      <dgm:t>
        <a:bodyPr/>
        <a:lstStyle/>
        <a:p>
          <a:endParaRPr lang="en-US"/>
        </a:p>
      </dgm:t>
    </dgm:pt>
    <dgm:pt modelId="{5FB1E92B-CF87-47BC-B3FD-DF6AF81CF682}">
      <dgm:prSet/>
      <dgm:spPr/>
      <dgm:t>
        <a:bodyPr/>
        <a:lstStyle/>
        <a:p>
          <a:r>
            <a:rPr lang="en-US"/>
            <a:t>Indicates potential breakouts or support/resistance levels.</a:t>
          </a:r>
        </a:p>
      </dgm:t>
    </dgm:pt>
    <dgm:pt modelId="{AB9DD756-D856-439A-83C5-782C0F1BFD76}" type="parTrans" cxnId="{C3297A7F-BC20-4AAE-9AA2-4B8C2591C069}">
      <dgm:prSet/>
      <dgm:spPr/>
      <dgm:t>
        <a:bodyPr/>
        <a:lstStyle/>
        <a:p>
          <a:endParaRPr lang="en-US"/>
        </a:p>
      </dgm:t>
    </dgm:pt>
    <dgm:pt modelId="{B7A6C2AC-FFE8-481F-83BA-6498970B3F76}" type="sibTrans" cxnId="{C3297A7F-BC20-4AAE-9AA2-4B8C2591C069}">
      <dgm:prSet/>
      <dgm:spPr/>
      <dgm:t>
        <a:bodyPr/>
        <a:lstStyle/>
        <a:p>
          <a:endParaRPr lang="en-US"/>
        </a:p>
      </dgm:t>
    </dgm:pt>
    <dgm:pt modelId="{61904DF7-ABD4-0F4E-A151-0B8564A04C32}" type="pres">
      <dgm:prSet presAssocID="{8E60B12E-AC68-4F27-BE28-4D35502D504E}" presName="linear" presStyleCnt="0">
        <dgm:presLayoutVars>
          <dgm:dir/>
          <dgm:animLvl val="lvl"/>
          <dgm:resizeHandles val="exact"/>
        </dgm:presLayoutVars>
      </dgm:prSet>
      <dgm:spPr/>
    </dgm:pt>
    <dgm:pt modelId="{21237F61-5E5D-634D-9CDD-BA311B303974}" type="pres">
      <dgm:prSet presAssocID="{FBDF51C7-9D67-47D1-9ED8-28E490B8F85E}" presName="parentLin" presStyleCnt="0"/>
      <dgm:spPr/>
    </dgm:pt>
    <dgm:pt modelId="{DA341FE4-910F-1741-B0B4-E6BCB9F49A7D}" type="pres">
      <dgm:prSet presAssocID="{FBDF51C7-9D67-47D1-9ED8-28E490B8F85E}" presName="parentLeftMargin" presStyleLbl="node1" presStyleIdx="0" presStyleCnt="8"/>
      <dgm:spPr/>
    </dgm:pt>
    <dgm:pt modelId="{67D07B25-20F6-E044-ACD0-06B2C2EDB366}" type="pres">
      <dgm:prSet presAssocID="{FBDF51C7-9D67-47D1-9ED8-28E490B8F85E}" presName="parentText" presStyleLbl="node1" presStyleIdx="0" presStyleCnt="8">
        <dgm:presLayoutVars>
          <dgm:chMax val="0"/>
          <dgm:bulletEnabled val="1"/>
        </dgm:presLayoutVars>
      </dgm:prSet>
      <dgm:spPr/>
    </dgm:pt>
    <dgm:pt modelId="{0C1A77F0-D60D-8A48-899D-A2E4F3D7F013}" type="pres">
      <dgm:prSet presAssocID="{FBDF51C7-9D67-47D1-9ED8-28E490B8F85E}" presName="negativeSpace" presStyleCnt="0"/>
      <dgm:spPr/>
    </dgm:pt>
    <dgm:pt modelId="{9D3C8D00-D55C-524F-9C9C-87CCD02653C4}" type="pres">
      <dgm:prSet presAssocID="{FBDF51C7-9D67-47D1-9ED8-28E490B8F85E}" presName="childText" presStyleLbl="conFgAcc1" presStyleIdx="0" presStyleCnt="8">
        <dgm:presLayoutVars>
          <dgm:bulletEnabled val="1"/>
        </dgm:presLayoutVars>
      </dgm:prSet>
      <dgm:spPr/>
    </dgm:pt>
    <dgm:pt modelId="{013E17B3-1F1C-0344-8153-0EF9F1FD8612}" type="pres">
      <dgm:prSet presAssocID="{978D9FC3-C22B-4946-A051-B44985611B20}" presName="spaceBetweenRectangles" presStyleCnt="0"/>
      <dgm:spPr/>
    </dgm:pt>
    <dgm:pt modelId="{A98619B7-7C23-CA44-95B4-E4FD5C0E867B}" type="pres">
      <dgm:prSet presAssocID="{35A6D964-3F05-404D-82F7-788A93AE9105}" presName="parentLin" presStyleCnt="0"/>
      <dgm:spPr/>
    </dgm:pt>
    <dgm:pt modelId="{179F249D-F3AB-B241-AFDC-4F58E2C1209C}" type="pres">
      <dgm:prSet presAssocID="{35A6D964-3F05-404D-82F7-788A93AE9105}" presName="parentLeftMargin" presStyleLbl="node1" presStyleIdx="0" presStyleCnt="8"/>
      <dgm:spPr/>
    </dgm:pt>
    <dgm:pt modelId="{714CD3AD-3A7C-CB41-927F-F42D0605DB0C}" type="pres">
      <dgm:prSet presAssocID="{35A6D964-3F05-404D-82F7-788A93AE9105}" presName="parentText" presStyleLbl="node1" presStyleIdx="1" presStyleCnt="8">
        <dgm:presLayoutVars>
          <dgm:chMax val="0"/>
          <dgm:bulletEnabled val="1"/>
        </dgm:presLayoutVars>
      </dgm:prSet>
      <dgm:spPr/>
    </dgm:pt>
    <dgm:pt modelId="{1CBF3332-64CC-C340-8E3B-3EE81CB9656A}" type="pres">
      <dgm:prSet presAssocID="{35A6D964-3F05-404D-82F7-788A93AE9105}" presName="negativeSpace" presStyleCnt="0"/>
      <dgm:spPr/>
    </dgm:pt>
    <dgm:pt modelId="{1722E1DD-A491-9042-8BC9-9CF7D89E401D}" type="pres">
      <dgm:prSet presAssocID="{35A6D964-3F05-404D-82F7-788A93AE9105}" presName="childText" presStyleLbl="conFgAcc1" presStyleIdx="1" presStyleCnt="8">
        <dgm:presLayoutVars>
          <dgm:bulletEnabled val="1"/>
        </dgm:presLayoutVars>
      </dgm:prSet>
      <dgm:spPr/>
    </dgm:pt>
    <dgm:pt modelId="{944F3C07-C29E-0346-A072-93BD0C595338}" type="pres">
      <dgm:prSet presAssocID="{283AD908-8A96-47FB-B0FB-E55A6A061E11}" presName="spaceBetweenRectangles" presStyleCnt="0"/>
      <dgm:spPr/>
    </dgm:pt>
    <dgm:pt modelId="{BE6C4F42-FCBB-D747-8071-33DC7F78F316}" type="pres">
      <dgm:prSet presAssocID="{CF594B0C-3DCA-44A2-8BED-998F59361878}" presName="parentLin" presStyleCnt="0"/>
      <dgm:spPr/>
    </dgm:pt>
    <dgm:pt modelId="{7F103146-0984-A142-BC4C-B4F7572554A3}" type="pres">
      <dgm:prSet presAssocID="{CF594B0C-3DCA-44A2-8BED-998F59361878}" presName="parentLeftMargin" presStyleLbl="node1" presStyleIdx="1" presStyleCnt="8"/>
      <dgm:spPr/>
    </dgm:pt>
    <dgm:pt modelId="{1EEE7173-A267-2846-A334-4A7188622393}" type="pres">
      <dgm:prSet presAssocID="{CF594B0C-3DCA-44A2-8BED-998F59361878}" presName="parentText" presStyleLbl="node1" presStyleIdx="2" presStyleCnt="8">
        <dgm:presLayoutVars>
          <dgm:chMax val="0"/>
          <dgm:bulletEnabled val="1"/>
        </dgm:presLayoutVars>
      </dgm:prSet>
      <dgm:spPr/>
    </dgm:pt>
    <dgm:pt modelId="{5C32801D-7923-2C40-B694-C5FB720BEC48}" type="pres">
      <dgm:prSet presAssocID="{CF594B0C-3DCA-44A2-8BED-998F59361878}" presName="negativeSpace" presStyleCnt="0"/>
      <dgm:spPr/>
    </dgm:pt>
    <dgm:pt modelId="{24B0ADAE-BE30-614A-B10F-662C31F0C993}" type="pres">
      <dgm:prSet presAssocID="{CF594B0C-3DCA-44A2-8BED-998F59361878}" presName="childText" presStyleLbl="conFgAcc1" presStyleIdx="2" presStyleCnt="8">
        <dgm:presLayoutVars>
          <dgm:bulletEnabled val="1"/>
        </dgm:presLayoutVars>
      </dgm:prSet>
      <dgm:spPr/>
    </dgm:pt>
    <dgm:pt modelId="{72952522-39D8-D14C-83FE-D7137B27FB82}" type="pres">
      <dgm:prSet presAssocID="{78A3E2F3-A349-49C2-95B7-630C75DFAA06}" presName="spaceBetweenRectangles" presStyleCnt="0"/>
      <dgm:spPr/>
    </dgm:pt>
    <dgm:pt modelId="{E17677ED-910A-A24B-A106-781A3C93C20D}" type="pres">
      <dgm:prSet presAssocID="{0E266269-924F-4E20-B2ED-5774715D442E}" presName="parentLin" presStyleCnt="0"/>
      <dgm:spPr/>
    </dgm:pt>
    <dgm:pt modelId="{3E85894B-402F-AB45-B1AC-3864B62FE737}" type="pres">
      <dgm:prSet presAssocID="{0E266269-924F-4E20-B2ED-5774715D442E}" presName="parentLeftMargin" presStyleLbl="node1" presStyleIdx="2" presStyleCnt="8"/>
      <dgm:spPr/>
    </dgm:pt>
    <dgm:pt modelId="{0519B8A3-4F1A-514F-AABC-41891AFB2E00}" type="pres">
      <dgm:prSet presAssocID="{0E266269-924F-4E20-B2ED-5774715D442E}" presName="parentText" presStyleLbl="node1" presStyleIdx="3" presStyleCnt="8">
        <dgm:presLayoutVars>
          <dgm:chMax val="0"/>
          <dgm:bulletEnabled val="1"/>
        </dgm:presLayoutVars>
      </dgm:prSet>
      <dgm:spPr/>
    </dgm:pt>
    <dgm:pt modelId="{65A212D5-A20F-AD4D-9289-0683AD1A7EB4}" type="pres">
      <dgm:prSet presAssocID="{0E266269-924F-4E20-B2ED-5774715D442E}" presName="negativeSpace" presStyleCnt="0"/>
      <dgm:spPr/>
    </dgm:pt>
    <dgm:pt modelId="{2B947AB5-83C4-5E43-AF74-D88BFFEEB3AC}" type="pres">
      <dgm:prSet presAssocID="{0E266269-924F-4E20-B2ED-5774715D442E}" presName="childText" presStyleLbl="conFgAcc1" presStyleIdx="3" presStyleCnt="8">
        <dgm:presLayoutVars>
          <dgm:bulletEnabled val="1"/>
        </dgm:presLayoutVars>
      </dgm:prSet>
      <dgm:spPr/>
    </dgm:pt>
    <dgm:pt modelId="{86EBCA57-60EE-704F-BEC8-BFAA2F1F15B4}" type="pres">
      <dgm:prSet presAssocID="{75407AD9-C205-489E-ADFD-080CEF956D68}" presName="spaceBetweenRectangles" presStyleCnt="0"/>
      <dgm:spPr/>
    </dgm:pt>
    <dgm:pt modelId="{4CDD64E4-A6C2-4641-A36E-5FFD9D5FFF33}" type="pres">
      <dgm:prSet presAssocID="{984ADF23-62AF-40A6-8783-114078C06D4F}" presName="parentLin" presStyleCnt="0"/>
      <dgm:spPr/>
    </dgm:pt>
    <dgm:pt modelId="{4485690D-C571-044D-BB0F-731A2F71F2C8}" type="pres">
      <dgm:prSet presAssocID="{984ADF23-62AF-40A6-8783-114078C06D4F}" presName="parentLeftMargin" presStyleLbl="node1" presStyleIdx="3" presStyleCnt="8"/>
      <dgm:spPr/>
    </dgm:pt>
    <dgm:pt modelId="{F7E78A2F-334C-D04D-A7EA-FD903621D4F1}" type="pres">
      <dgm:prSet presAssocID="{984ADF23-62AF-40A6-8783-114078C06D4F}" presName="parentText" presStyleLbl="node1" presStyleIdx="4" presStyleCnt="8">
        <dgm:presLayoutVars>
          <dgm:chMax val="0"/>
          <dgm:bulletEnabled val="1"/>
        </dgm:presLayoutVars>
      </dgm:prSet>
      <dgm:spPr/>
    </dgm:pt>
    <dgm:pt modelId="{2D1EC1EC-6FCA-B341-ACDD-E9B5FE2075D0}" type="pres">
      <dgm:prSet presAssocID="{984ADF23-62AF-40A6-8783-114078C06D4F}" presName="negativeSpace" presStyleCnt="0"/>
      <dgm:spPr/>
    </dgm:pt>
    <dgm:pt modelId="{611C8B78-C23D-3446-9B60-7E81D9D4139C}" type="pres">
      <dgm:prSet presAssocID="{984ADF23-62AF-40A6-8783-114078C06D4F}" presName="childText" presStyleLbl="conFgAcc1" presStyleIdx="4" presStyleCnt="8">
        <dgm:presLayoutVars>
          <dgm:bulletEnabled val="1"/>
        </dgm:presLayoutVars>
      </dgm:prSet>
      <dgm:spPr/>
    </dgm:pt>
    <dgm:pt modelId="{9D010BEC-2DF6-4C43-BEBF-B99F21834388}" type="pres">
      <dgm:prSet presAssocID="{924040C7-C7CB-4FC2-871D-0270E3DABD92}" presName="spaceBetweenRectangles" presStyleCnt="0"/>
      <dgm:spPr/>
    </dgm:pt>
    <dgm:pt modelId="{62EA4B22-3C20-3A45-AB52-3D1E55A17BBA}" type="pres">
      <dgm:prSet presAssocID="{1C43A87E-D4D6-4499-A2DB-F2A1C342B55A}" presName="parentLin" presStyleCnt="0"/>
      <dgm:spPr/>
    </dgm:pt>
    <dgm:pt modelId="{B4464031-D2B5-AC4E-8B69-952116D92590}" type="pres">
      <dgm:prSet presAssocID="{1C43A87E-D4D6-4499-A2DB-F2A1C342B55A}" presName="parentLeftMargin" presStyleLbl="node1" presStyleIdx="4" presStyleCnt="8"/>
      <dgm:spPr/>
    </dgm:pt>
    <dgm:pt modelId="{20D20B3C-9F79-5045-B877-57CC302D0103}" type="pres">
      <dgm:prSet presAssocID="{1C43A87E-D4D6-4499-A2DB-F2A1C342B55A}" presName="parentText" presStyleLbl="node1" presStyleIdx="5" presStyleCnt="8">
        <dgm:presLayoutVars>
          <dgm:chMax val="0"/>
          <dgm:bulletEnabled val="1"/>
        </dgm:presLayoutVars>
      </dgm:prSet>
      <dgm:spPr/>
    </dgm:pt>
    <dgm:pt modelId="{389F62FB-A6A5-B645-838B-9ADBBD662A23}" type="pres">
      <dgm:prSet presAssocID="{1C43A87E-D4D6-4499-A2DB-F2A1C342B55A}" presName="negativeSpace" presStyleCnt="0"/>
      <dgm:spPr/>
    </dgm:pt>
    <dgm:pt modelId="{67DBC084-A295-B242-A58B-3BEEAB60058D}" type="pres">
      <dgm:prSet presAssocID="{1C43A87E-D4D6-4499-A2DB-F2A1C342B55A}" presName="childText" presStyleLbl="conFgAcc1" presStyleIdx="5" presStyleCnt="8">
        <dgm:presLayoutVars>
          <dgm:bulletEnabled val="1"/>
        </dgm:presLayoutVars>
      </dgm:prSet>
      <dgm:spPr/>
    </dgm:pt>
    <dgm:pt modelId="{7C53C1FD-3E9A-924B-8A98-6B7021E46ACC}" type="pres">
      <dgm:prSet presAssocID="{92197151-1361-48A4-B27C-C9E1CCC102CA}" presName="spaceBetweenRectangles" presStyleCnt="0"/>
      <dgm:spPr/>
    </dgm:pt>
    <dgm:pt modelId="{03DB548D-B238-3049-B338-4E3718D74B11}" type="pres">
      <dgm:prSet presAssocID="{1571E944-75AB-401C-89D1-EE91763B5C2E}" presName="parentLin" presStyleCnt="0"/>
      <dgm:spPr/>
    </dgm:pt>
    <dgm:pt modelId="{07EEFFB6-DABE-C64D-90F0-5D6128E2C284}" type="pres">
      <dgm:prSet presAssocID="{1571E944-75AB-401C-89D1-EE91763B5C2E}" presName="parentLeftMargin" presStyleLbl="node1" presStyleIdx="5" presStyleCnt="8"/>
      <dgm:spPr/>
    </dgm:pt>
    <dgm:pt modelId="{67BEF7BB-81BA-5645-885F-8DAEADAE7C66}" type="pres">
      <dgm:prSet presAssocID="{1571E944-75AB-401C-89D1-EE91763B5C2E}" presName="parentText" presStyleLbl="node1" presStyleIdx="6" presStyleCnt="8">
        <dgm:presLayoutVars>
          <dgm:chMax val="0"/>
          <dgm:bulletEnabled val="1"/>
        </dgm:presLayoutVars>
      </dgm:prSet>
      <dgm:spPr/>
    </dgm:pt>
    <dgm:pt modelId="{2F2E4A61-96A1-D54C-8252-3AC07BDE0830}" type="pres">
      <dgm:prSet presAssocID="{1571E944-75AB-401C-89D1-EE91763B5C2E}" presName="negativeSpace" presStyleCnt="0"/>
      <dgm:spPr/>
    </dgm:pt>
    <dgm:pt modelId="{89D2DF7E-2EA1-834A-939D-2290A40F92B8}" type="pres">
      <dgm:prSet presAssocID="{1571E944-75AB-401C-89D1-EE91763B5C2E}" presName="childText" presStyleLbl="conFgAcc1" presStyleIdx="6" presStyleCnt="8">
        <dgm:presLayoutVars>
          <dgm:bulletEnabled val="1"/>
        </dgm:presLayoutVars>
      </dgm:prSet>
      <dgm:spPr/>
    </dgm:pt>
    <dgm:pt modelId="{D9366AF8-7B30-8D44-83BE-F36A193FBAD7}" type="pres">
      <dgm:prSet presAssocID="{45A20EB4-38C0-46CD-B402-C9F09BFAE211}" presName="spaceBetweenRectangles" presStyleCnt="0"/>
      <dgm:spPr/>
    </dgm:pt>
    <dgm:pt modelId="{DC31BEFA-1DF3-9A4D-B75A-D1CFD3F643D0}" type="pres">
      <dgm:prSet presAssocID="{2C9924C4-0831-4F0F-8340-82A94007C80C}" presName="parentLin" presStyleCnt="0"/>
      <dgm:spPr/>
    </dgm:pt>
    <dgm:pt modelId="{863B82C6-0B2F-8247-B209-D04C319B01F2}" type="pres">
      <dgm:prSet presAssocID="{2C9924C4-0831-4F0F-8340-82A94007C80C}" presName="parentLeftMargin" presStyleLbl="node1" presStyleIdx="6" presStyleCnt="8"/>
      <dgm:spPr/>
    </dgm:pt>
    <dgm:pt modelId="{6A9F7F55-279B-2B41-8F9E-2ED29E062E12}" type="pres">
      <dgm:prSet presAssocID="{2C9924C4-0831-4F0F-8340-82A94007C80C}" presName="parentText" presStyleLbl="node1" presStyleIdx="7" presStyleCnt="8">
        <dgm:presLayoutVars>
          <dgm:chMax val="0"/>
          <dgm:bulletEnabled val="1"/>
        </dgm:presLayoutVars>
      </dgm:prSet>
      <dgm:spPr/>
    </dgm:pt>
    <dgm:pt modelId="{4D452E2E-ABE5-9343-87C4-4816573B639C}" type="pres">
      <dgm:prSet presAssocID="{2C9924C4-0831-4F0F-8340-82A94007C80C}" presName="negativeSpace" presStyleCnt="0"/>
      <dgm:spPr/>
    </dgm:pt>
    <dgm:pt modelId="{BB2AD376-7234-E641-8E00-32416EA8452D}" type="pres">
      <dgm:prSet presAssocID="{2C9924C4-0831-4F0F-8340-82A94007C80C}" presName="childText" presStyleLbl="conFgAcc1" presStyleIdx="7" presStyleCnt="8">
        <dgm:presLayoutVars>
          <dgm:bulletEnabled val="1"/>
        </dgm:presLayoutVars>
      </dgm:prSet>
      <dgm:spPr/>
    </dgm:pt>
  </dgm:ptLst>
  <dgm:cxnLst>
    <dgm:cxn modelId="{880BFD15-ECAC-482C-8200-618DC792192A}" srcId="{8E60B12E-AC68-4F27-BE28-4D35502D504E}" destId="{FBDF51C7-9D67-47D1-9ED8-28E490B8F85E}" srcOrd="0" destOrd="0" parTransId="{4B8A0192-FC14-4F1C-9604-6129108B5E92}" sibTransId="{978D9FC3-C22B-4946-A051-B44985611B20}"/>
    <dgm:cxn modelId="{4D9D2E18-3627-469F-8049-C9F8FAC63BB5}" srcId="{1571E944-75AB-401C-89D1-EE91763B5C2E}" destId="{49128048-58A9-4B67-9686-7DD85A045531}" srcOrd="1" destOrd="0" parTransId="{E5197703-3186-40BB-A482-8829A65A6789}" sibTransId="{43166722-8173-4221-BEDD-D0D7357A5A0C}"/>
    <dgm:cxn modelId="{D3E12E18-79FE-4961-8801-03A3E5972A8C}" srcId="{8E60B12E-AC68-4F27-BE28-4D35502D504E}" destId="{984ADF23-62AF-40A6-8783-114078C06D4F}" srcOrd="4" destOrd="0" parTransId="{EDE2D761-14AC-48E5-8BEB-EEC31D66652F}" sibTransId="{924040C7-C7CB-4FC2-871D-0270E3DABD92}"/>
    <dgm:cxn modelId="{BECB9D19-E7EF-4EBE-A5B4-98D948B69EC1}" srcId="{1571E944-75AB-401C-89D1-EE91763B5C2E}" destId="{B06FF7A0-D2F8-4B5C-9A06-ED8836E529CE}" srcOrd="0" destOrd="0" parTransId="{821FE7DF-F844-408E-99E4-CE0DB3AAB0BB}" sibTransId="{E11005A1-3812-4A7D-B56D-1013FA48FF7B}"/>
    <dgm:cxn modelId="{BEA7F81B-5A0B-3340-8D26-0E05FF66937D}" type="presOf" srcId="{103E018B-120F-4C3E-BAC0-F8502DCDB965}" destId="{24B0ADAE-BE30-614A-B10F-662C31F0C993}" srcOrd="0" destOrd="0" presId="urn:microsoft.com/office/officeart/2005/8/layout/list1"/>
    <dgm:cxn modelId="{4E28C11D-0590-4649-88B7-5B53A554A46C}" srcId="{984ADF23-62AF-40A6-8783-114078C06D4F}" destId="{B0211400-3FB8-4974-A4FA-3D2DA0697CF6}" srcOrd="0" destOrd="0" parTransId="{B5390A5B-ACEA-4A8F-AEAC-8C7761776FAE}" sibTransId="{2C5068CB-3993-4346-B21F-5340426E6A0E}"/>
    <dgm:cxn modelId="{58E9A829-3A02-6D49-9E85-1F5C10443AF6}" type="presOf" srcId="{8658F80F-5729-488F-82F6-F1E7A51D78AE}" destId="{67DBC084-A295-B242-A58B-3BEEAB60058D}" srcOrd="0" destOrd="1" presId="urn:microsoft.com/office/officeart/2005/8/layout/list1"/>
    <dgm:cxn modelId="{6611CB31-EB7D-A84D-98C4-AE632B266797}" type="presOf" srcId="{E98D8C3C-CC1D-4A39-BAA3-BB0427B3F4A1}" destId="{1722E1DD-A491-9042-8BC9-9CF7D89E401D}" srcOrd="0" destOrd="1" presId="urn:microsoft.com/office/officeart/2005/8/layout/list1"/>
    <dgm:cxn modelId="{AC476136-C318-43BC-84B4-251300742F76}" srcId="{CF594B0C-3DCA-44A2-8BED-998F59361878}" destId="{103E018B-120F-4C3E-BAC0-F8502DCDB965}" srcOrd="0" destOrd="0" parTransId="{B31E9126-E74F-425F-A398-EAC987473E27}" sibTransId="{D3A42425-73D5-498F-9A34-13A730C14FF7}"/>
    <dgm:cxn modelId="{6C90A33E-7FE6-254F-B90C-164007C5FCD0}" type="presOf" srcId="{CF594B0C-3DCA-44A2-8BED-998F59361878}" destId="{1EEE7173-A267-2846-A334-4A7188622393}" srcOrd="1" destOrd="0" presId="urn:microsoft.com/office/officeart/2005/8/layout/list1"/>
    <dgm:cxn modelId="{E0FFD840-287D-4BD7-BBA6-A6D0B51370AD}" srcId="{8E60B12E-AC68-4F27-BE28-4D35502D504E}" destId="{CF594B0C-3DCA-44A2-8BED-998F59361878}" srcOrd="2" destOrd="0" parTransId="{50C2DF94-E332-4164-AA41-181DF546FE10}" sibTransId="{78A3E2F3-A349-49C2-95B7-630C75DFAA06}"/>
    <dgm:cxn modelId="{4E88E143-CFBA-43D4-A2F4-E6350F196381}" srcId="{8E60B12E-AC68-4F27-BE28-4D35502D504E}" destId="{35A6D964-3F05-404D-82F7-788A93AE9105}" srcOrd="1" destOrd="0" parTransId="{B5DC7208-2649-4F9D-9CDB-90AFE2CFFFD6}" sibTransId="{283AD908-8A96-47FB-B0FB-E55A6A061E11}"/>
    <dgm:cxn modelId="{345FE344-D50B-A34F-9CCF-2A54183B1D26}" type="presOf" srcId="{CF594B0C-3DCA-44A2-8BED-998F59361878}" destId="{7F103146-0984-A142-BC4C-B4F7572554A3}" srcOrd="0" destOrd="0" presId="urn:microsoft.com/office/officeart/2005/8/layout/list1"/>
    <dgm:cxn modelId="{CE873A48-3565-2148-9C10-7B95F89BBCE9}" type="presOf" srcId="{2C9924C4-0831-4F0F-8340-82A94007C80C}" destId="{863B82C6-0B2F-8247-B209-D04C319B01F2}" srcOrd="0" destOrd="0" presId="urn:microsoft.com/office/officeart/2005/8/layout/list1"/>
    <dgm:cxn modelId="{FA06BF4C-FB66-4F22-800F-A55A30301C37}" srcId="{2C9924C4-0831-4F0F-8340-82A94007C80C}" destId="{4CBBD960-CB3E-41AA-B17B-57C5E96547D0}" srcOrd="0" destOrd="0" parTransId="{9EA7352C-85A3-47D7-A648-741BFCD6FDCD}" sibTransId="{4382018C-EAE7-48D2-89F0-9FC4524A7574}"/>
    <dgm:cxn modelId="{A9378F4F-1D00-4DD3-8D9A-D8DC015E28F7}" srcId="{CF594B0C-3DCA-44A2-8BED-998F59361878}" destId="{563563ED-4D43-442D-8C54-792505873848}" srcOrd="1" destOrd="0" parTransId="{A0CBB504-A9EC-4C19-9C9E-B5120D05B10F}" sibTransId="{72ED5A53-5E66-4F2E-BDF9-B75089065160}"/>
    <dgm:cxn modelId="{7041ED4F-0F32-2148-B401-91D9022482E8}" type="presOf" srcId="{1571E944-75AB-401C-89D1-EE91763B5C2E}" destId="{67BEF7BB-81BA-5645-885F-8DAEADAE7C66}" srcOrd="1" destOrd="0" presId="urn:microsoft.com/office/officeart/2005/8/layout/list1"/>
    <dgm:cxn modelId="{B5465058-B4AE-4D0A-85DE-7AD5EF2B4591}" srcId="{8E60B12E-AC68-4F27-BE28-4D35502D504E}" destId="{0E266269-924F-4E20-B2ED-5774715D442E}" srcOrd="3" destOrd="0" parTransId="{6BDB3311-706B-4D4C-A05F-26E725F9769F}" sibTransId="{75407AD9-C205-489E-ADFD-080CEF956D68}"/>
    <dgm:cxn modelId="{C122CC58-A9A8-46D7-989D-576FB5729E0E}" srcId="{1C43A87E-D4D6-4499-A2DB-F2A1C342B55A}" destId="{661F4916-BE8F-4D14-A6AE-A7E02EA614FD}" srcOrd="0" destOrd="0" parTransId="{7BEAC2DD-A0BC-4DD3-8174-AB59BC389ACF}" sibTransId="{E8F640AD-4626-4DBA-A5CC-552AAC2713D1}"/>
    <dgm:cxn modelId="{4237F958-FB21-164D-9CF4-D0292EFE6F55}" type="presOf" srcId="{2C9924C4-0831-4F0F-8340-82A94007C80C}" destId="{6A9F7F55-279B-2B41-8F9E-2ED29E062E12}" srcOrd="1" destOrd="0" presId="urn:microsoft.com/office/officeart/2005/8/layout/list1"/>
    <dgm:cxn modelId="{B3D1CD59-B28B-5647-8CCD-6A88B6B4749F}" type="presOf" srcId="{EF116033-AE2F-4E94-A1E5-0D3D723430B4}" destId="{611C8B78-C23D-3446-9B60-7E81D9D4139C}" srcOrd="0" destOrd="1" presId="urn:microsoft.com/office/officeart/2005/8/layout/list1"/>
    <dgm:cxn modelId="{40B68060-39BB-44EF-BB62-5BDD3FB68239}" srcId="{0E266269-924F-4E20-B2ED-5774715D442E}" destId="{DE8A3D57-5604-4CBB-BF35-8CD273DB264D}" srcOrd="1" destOrd="0" parTransId="{08197FF7-3806-4A58-84EB-28975E19254D}" sibTransId="{B58A2E55-595D-4F3D-93DF-D1882A24BE96}"/>
    <dgm:cxn modelId="{3A464362-A7B7-5541-9DD7-D4BC18FCA571}" type="presOf" srcId="{984ADF23-62AF-40A6-8783-114078C06D4F}" destId="{F7E78A2F-334C-D04D-A7EA-FD903621D4F1}" srcOrd="1" destOrd="0" presId="urn:microsoft.com/office/officeart/2005/8/layout/list1"/>
    <dgm:cxn modelId="{FFA0EB66-E17B-4EE8-9756-0375D56DBECC}" srcId="{35A6D964-3F05-404D-82F7-788A93AE9105}" destId="{E98D8C3C-CC1D-4A39-BAA3-BB0427B3F4A1}" srcOrd="1" destOrd="0" parTransId="{7EC0C814-C2AE-4B2C-AD85-FDDF93BB0801}" sibTransId="{BCC265A4-6E22-42A3-902E-4C4CF028D086}"/>
    <dgm:cxn modelId="{DC977C69-65FA-1645-A4CA-7E40E8A443EA}" type="presOf" srcId="{8E60B12E-AC68-4F27-BE28-4D35502D504E}" destId="{61904DF7-ABD4-0F4E-A151-0B8564A04C32}" srcOrd="0" destOrd="0" presId="urn:microsoft.com/office/officeart/2005/8/layout/list1"/>
    <dgm:cxn modelId="{05AD356B-7DD5-6245-8781-5A1A94E48366}" type="presOf" srcId="{B0211400-3FB8-4974-A4FA-3D2DA0697CF6}" destId="{611C8B78-C23D-3446-9B60-7E81D9D4139C}" srcOrd="0" destOrd="0" presId="urn:microsoft.com/office/officeart/2005/8/layout/list1"/>
    <dgm:cxn modelId="{7400456F-0E4D-6C4D-B322-167400B1AB31}" type="presOf" srcId="{1C43A87E-D4D6-4499-A2DB-F2A1C342B55A}" destId="{20D20B3C-9F79-5045-B877-57CC302D0103}" srcOrd="1" destOrd="0" presId="urn:microsoft.com/office/officeart/2005/8/layout/list1"/>
    <dgm:cxn modelId="{120EA87E-4524-430E-B091-B35A23354375}" srcId="{8E60B12E-AC68-4F27-BE28-4D35502D504E}" destId="{1571E944-75AB-401C-89D1-EE91763B5C2E}" srcOrd="6" destOrd="0" parTransId="{F77DD94C-B9F6-4170-A36A-7900568352CA}" sibTransId="{45A20EB4-38C0-46CD-B402-C9F09BFAE211}"/>
    <dgm:cxn modelId="{C3297A7F-BC20-4AAE-9AA2-4B8C2591C069}" srcId="{2C9924C4-0831-4F0F-8340-82A94007C80C}" destId="{5FB1E92B-CF87-47BC-B3FD-DF6AF81CF682}" srcOrd="1" destOrd="0" parTransId="{AB9DD756-D856-439A-83C5-782C0F1BFD76}" sibTransId="{B7A6C2AC-FFE8-481F-83BA-6498970B3F76}"/>
    <dgm:cxn modelId="{5977C782-FF9A-1142-8592-A17956ECE6BC}" type="presOf" srcId="{661F4916-BE8F-4D14-A6AE-A7E02EA614FD}" destId="{67DBC084-A295-B242-A58B-3BEEAB60058D}" srcOrd="0" destOrd="0" presId="urn:microsoft.com/office/officeart/2005/8/layout/list1"/>
    <dgm:cxn modelId="{D55B4086-0D6D-874C-B2AD-C966E46B3D1A}" type="presOf" srcId="{563563ED-4D43-442D-8C54-792505873848}" destId="{24B0ADAE-BE30-614A-B10F-662C31F0C993}" srcOrd="0" destOrd="1" presId="urn:microsoft.com/office/officeart/2005/8/layout/list1"/>
    <dgm:cxn modelId="{2D60C18A-6820-DC42-9389-A1CD7E8DA484}" type="presOf" srcId="{DE8A3D57-5604-4CBB-BF35-8CD273DB264D}" destId="{2B947AB5-83C4-5E43-AF74-D88BFFEEB3AC}" srcOrd="0" destOrd="1" presId="urn:microsoft.com/office/officeart/2005/8/layout/list1"/>
    <dgm:cxn modelId="{E549F095-CE28-5345-9456-D56DC3946AAD}" type="presOf" srcId="{35A6D964-3F05-404D-82F7-788A93AE9105}" destId="{714CD3AD-3A7C-CB41-927F-F42D0605DB0C}" srcOrd="1" destOrd="0" presId="urn:microsoft.com/office/officeart/2005/8/layout/list1"/>
    <dgm:cxn modelId="{691249A7-31B3-4080-9F2B-C58E508769F9}" srcId="{8E60B12E-AC68-4F27-BE28-4D35502D504E}" destId="{1C43A87E-D4D6-4499-A2DB-F2A1C342B55A}" srcOrd="5" destOrd="0" parTransId="{A09905BF-9429-4FC6-8EB6-233108C36285}" sibTransId="{92197151-1361-48A4-B27C-C9E1CCC102CA}"/>
    <dgm:cxn modelId="{A0A478AC-99A7-8D40-83FF-82F7A7B2A2D3}" type="presOf" srcId="{0E266269-924F-4E20-B2ED-5774715D442E}" destId="{3E85894B-402F-AB45-B1AC-3864B62FE737}" srcOrd="0" destOrd="0" presId="urn:microsoft.com/office/officeart/2005/8/layout/list1"/>
    <dgm:cxn modelId="{6AFD82AD-9A42-4A12-9CB4-EF4EC3F792F7}" srcId="{8E60B12E-AC68-4F27-BE28-4D35502D504E}" destId="{2C9924C4-0831-4F0F-8340-82A94007C80C}" srcOrd="7" destOrd="0" parTransId="{D7042212-0A26-4A6F-A275-3A618F1C3D4D}" sibTransId="{6F4ACD31-97A1-44BD-99EE-7B7599900ED9}"/>
    <dgm:cxn modelId="{696FE2AE-BBCC-4CC9-BB91-21FABFFB079A}" srcId="{1C43A87E-D4D6-4499-A2DB-F2A1C342B55A}" destId="{8658F80F-5729-488F-82F6-F1E7A51D78AE}" srcOrd="1" destOrd="0" parTransId="{DBDBE0B5-6A13-4CA5-860A-F46ACFEDFB6E}" sibTransId="{C38A462C-91A7-4AB7-B395-4C08165C4819}"/>
    <dgm:cxn modelId="{F85F84B3-3ED7-4045-898D-C288629F391D}" type="presOf" srcId="{1C43A87E-D4D6-4499-A2DB-F2A1C342B55A}" destId="{B4464031-D2B5-AC4E-8B69-952116D92590}" srcOrd="0" destOrd="0" presId="urn:microsoft.com/office/officeart/2005/8/layout/list1"/>
    <dgm:cxn modelId="{4A9516BC-7E9E-417F-8A3B-D72375443A24}" srcId="{35A6D964-3F05-404D-82F7-788A93AE9105}" destId="{77D43291-A118-4586-8BB3-C92570DF31A0}" srcOrd="0" destOrd="0" parTransId="{F509A490-96FF-405E-873B-53963D4C5B77}" sibTransId="{9601F746-9DFA-4A29-B752-80998FE04286}"/>
    <dgm:cxn modelId="{667BB2BF-DF5C-4F5A-B1CB-0A9310CB45E6}" srcId="{0E266269-924F-4E20-B2ED-5774715D442E}" destId="{09E37FE4-31B9-416C-B8E8-08F462C32AD6}" srcOrd="0" destOrd="0" parTransId="{24EDF79F-E00E-41AC-B568-EEDCD192DF2A}" sibTransId="{BC882126-B6D6-4C35-A0C6-418BD712EA4A}"/>
    <dgm:cxn modelId="{A1CFC7BF-F6A4-E940-9B03-6803D89EC785}" type="presOf" srcId="{1571E944-75AB-401C-89D1-EE91763B5C2E}" destId="{07EEFFB6-DABE-C64D-90F0-5D6128E2C284}" srcOrd="0" destOrd="0" presId="urn:microsoft.com/office/officeart/2005/8/layout/list1"/>
    <dgm:cxn modelId="{F6A780C0-5F9D-5D41-9C4C-89784D3A317A}" type="presOf" srcId="{09E37FE4-31B9-416C-B8E8-08F462C32AD6}" destId="{2B947AB5-83C4-5E43-AF74-D88BFFEEB3AC}" srcOrd="0" destOrd="0" presId="urn:microsoft.com/office/officeart/2005/8/layout/list1"/>
    <dgm:cxn modelId="{3C1F1AC1-BC16-B645-93F8-6123E78C81A5}" type="presOf" srcId="{4CBBD960-CB3E-41AA-B17B-57C5E96547D0}" destId="{BB2AD376-7234-E641-8E00-32416EA8452D}" srcOrd="0" destOrd="0" presId="urn:microsoft.com/office/officeart/2005/8/layout/list1"/>
    <dgm:cxn modelId="{457AC0C2-EA0B-0949-9B56-8245AAE88751}" type="presOf" srcId="{B06FF7A0-D2F8-4B5C-9A06-ED8836E529CE}" destId="{89D2DF7E-2EA1-834A-939D-2290A40F92B8}" srcOrd="0" destOrd="0" presId="urn:microsoft.com/office/officeart/2005/8/layout/list1"/>
    <dgm:cxn modelId="{541E2AC3-24CA-4144-A6D7-4F4016F17443}" type="presOf" srcId="{984ADF23-62AF-40A6-8783-114078C06D4F}" destId="{4485690D-C571-044D-BB0F-731A2F71F2C8}" srcOrd="0" destOrd="0" presId="urn:microsoft.com/office/officeart/2005/8/layout/list1"/>
    <dgm:cxn modelId="{3BD1C7C8-2E36-AF48-BC95-EAE1EF176200}" type="presOf" srcId="{77D43291-A118-4586-8BB3-C92570DF31A0}" destId="{1722E1DD-A491-9042-8BC9-9CF7D89E401D}" srcOrd="0" destOrd="0" presId="urn:microsoft.com/office/officeart/2005/8/layout/list1"/>
    <dgm:cxn modelId="{49BCD0D5-CD96-D64D-B9FB-831BB0EB5530}" type="presOf" srcId="{FBDF51C7-9D67-47D1-9ED8-28E490B8F85E}" destId="{DA341FE4-910F-1741-B0B4-E6BCB9F49A7D}" srcOrd="0" destOrd="0" presId="urn:microsoft.com/office/officeart/2005/8/layout/list1"/>
    <dgm:cxn modelId="{1D433AD9-E166-FD44-BC8C-9EC85642F955}" type="presOf" srcId="{5FB1E92B-CF87-47BC-B3FD-DF6AF81CF682}" destId="{BB2AD376-7234-E641-8E00-32416EA8452D}" srcOrd="0" destOrd="1" presId="urn:microsoft.com/office/officeart/2005/8/layout/list1"/>
    <dgm:cxn modelId="{10111DE2-47D0-0343-8B29-2BBEA8CBB36C}" type="presOf" srcId="{0E266269-924F-4E20-B2ED-5774715D442E}" destId="{0519B8A3-4F1A-514F-AABC-41891AFB2E00}" srcOrd="1" destOrd="0" presId="urn:microsoft.com/office/officeart/2005/8/layout/list1"/>
    <dgm:cxn modelId="{0A57D1F5-A59E-5E45-B370-DD779241D46E}" type="presOf" srcId="{FBDF51C7-9D67-47D1-9ED8-28E490B8F85E}" destId="{67D07B25-20F6-E044-ACD0-06B2C2EDB366}" srcOrd="1" destOrd="0" presId="urn:microsoft.com/office/officeart/2005/8/layout/list1"/>
    <dgm:cxn modelId="{91870CF6-0161-EE48-A27B-57BCF2D30BDB}" type="presOf" srcId="{49128048-58A9-4B67-9686-7DD85A045531}" destId="{89D2DF7E-2EA1-834A-939D-2290A40F92B8}" srcOrd="0" destOrd="1" presId="urn:microsoft.com/office/officeart/2005/8/layout/list1"/>
    <dgm:cxn modelId="{2CD463F6-7212-4120-A00F-5FF9A193C8E9}" srcId="{984ADF23-62AF-40A6-8783-114078C06D4F}" destId="{EF116033-AE2F-4E94-A1E5-0D3D723430B4}" srcOrd="1" destOrd="0" parTransId="{4B5F4C26-151F-4770-80AF-81A9FC1BAC5F}" sibTransId="{8F1CB9C4-9C36-4085-8ED9-48D3CA088A27}"/>
    <dgm:cxn modelId="{5F702DF8-C825-6848-A12C-8CD52401D836}" type="presOf" srcId="{35A6D964-3F05-404D-82F7-788A93AE9105}" destId="{179F249D-F3AB-B241-AFDC-4F58E2C1209C}" srcOrd="0" destOrd="0" presId="urn:microsoft.com/office/officeart/2005/8/layout/list1"/>
    <dgm:cxn modelId="{88A2BDD2-02DF-6A4E-8B6D-F686D18C9351}" type="presParOf" srcId="{61904DF7-ABD4-0F4E-A151-0B8564A04C32}" destId="{21237F61-5E5D-634D-9CDD-BA311B303974}" srcOrd="0" destOrd="0" presId="urn:microsoft.com/office/officeart/2005/8/layout/list1"/>
    <dgm:cxn modelId="{713CE94F-F519-1D41-BC01-E63B3288A9AB}" type="presParOf" srcId="{21237F61-5E5D-634D-9CDD-BA311B303974}" destId="{DA341FE4-910F-1741-B0B4-E6BCB9F49A7D}" srcOrd="0" destOrd="0" presId="urn:microsoft.com/office/officeart/2005/8/layout/list1"/>
    <dgm:cxn modelId="{96A23003-4324-A345-B11D-AC5594FF4FF7}" type="presParOf" srcId="{21237F61-5E5D-634D-9CDD-BA311B303974}" destId="{67D07B25-20F6-E044-ACD0-06B2C2EDB366}" srcOrd="1" destOrd="0" presId="urn:microsoft.com/office/officeart/2005/8/layout/list1"/>
    <dgm:cxn modelId="{BEBF95BC-76E7-884C-87B7-C58747E55802}" type="presParOf" srcId="{61904DF7-ABD4-0F4E-A151-0B8564A04C32}" destId="{0C1A77F0-D60D-8A48-899D-A2E4F3D7F013}" srcOrd="1" destOrd="0" presId="urn:microsoft.com/office/officeart/2005/8/layout/list1"/>
    <dgm:cxn modelId="{EBCD6241-04DE-1542-B19D-09B3869481FA}" type="presParOf" srcId="{61904DF7-ABD4-0F4E-A151-0B8564A04C32}" destId="{9D3C8D00-D55C-524F-9C9C-87CCD02653C4}" srcOrd="2" destOrd="0" presId="urn:microsoft.com/office/officeart/2005/8/layout/list1"/>
    <dgm:cxn modelId="{CA04EFF8-4FB5-1242-9F57-F6210DA1C47C}" type="presParOf" srcId="{61904DF7-ABD4-0F4E-A151-0B8564A04C32}" destId="{013E17B3-1F1C-0344-8153-0EF9F1FD8612}" srcOrd="3" destOrd="0" presId="urn:microsoft.com/office/officeart/2005/8/layout/list1"/>
    <dgm:cxn modelId="{76B4B3BD-07EA-694D-80A2-D5A5F67576BC}" type="presParOf" srcId="{61904DF7-ABD4-0F4E-A151-0B8564A04C32}" destId="{A98619B7-7C23-CA44-95B4-E4FD5C0E867B}" srcOrd="4" destOrd="0" presId="urn:microsoft.com/office/officeart/2005/8/layout/list1"/>
    <dgm:cxn modelId="{5FF4647D-763A-5B4F-A362-460352086B9C}" type="presParOf" srcId="{A98619B7-7C23-CA44-95B4-E4FD5C0E867B}" destId="{179F249D-F3AB-B241-AFDC-4F58E2C1209C}" srcOrd="0" destOrd="0" presId="urn:microsoft.com/office/officeart/2005/8/layout/list1"/>
    <dgm:cxn modelId="{D8B3E662-4B3A-DC4C-B357-847233220513}" type="presParOf" srcId="{A98619B7-7C23-CA44-95B4-E4FD5C0E867B}" destId="{714CD3AD-3A7C-CB41-927F-F42D0605DB0C}" srcOrd="1" destOrd="0" presId="urn:microsoft.com/office/officeart/2005/8/layout/list1"/>
    <dgm:cxn modelId="{5D960BC3-D208-AA43-B8D3-2D678F94B210}" type="presParOf" srcId="{61904DF7-ABD4-0F4E-A151-0B8564A04C32}" destId="{1CBF3332-64CC-C340-8E3B-3EE81CB9656A}" srcOrd="5" destOrd="0" presId="urn:microsoft.com/office/officeart/2005/8/layout/list1"/>
    <dgm:cxn modelId="{1E389EA2-B568-D240-B41E-1DE466DF3F29}" type="presParOf" srcId="{61904DF7-ABD4-0F4E-A151-0B8564A04C32}" destId="{1722E1DD-A491-9042-8BC9-9CF7D89E401D}" srcOrd="6" destOrd="0" presId="urn:microsoft.com/office/officeart/2005/8/layout/list1"/>
    <dgm:cxn modelId="{A257C2D1-D04D-4949-AB88-4F51CCA9DA92}" type="presParOf" srcId="{61904DF7-ABD4-0F4E-A151-0B8564A04C32}" destId="{944F3C07-C29E-0346-A072-93BD0C595338}" srcOrd="7" destOrd="0" presId="urn:microsoft.com/office/officeart/2005/8/layout/list1"/>
    <dgm:cxn modelId="{CF8A0DAC-DD74-4B4C-B826-63708A72298D}" type="presParOf" srcId="{61904DF7-ABD4-0F4E-A151-0B8564A04C32}" destId="{BE6C4F42-FCBB-D747-8071-33DC7F78F316}" srcOrd="8" destOrd="0" presId="urn:microsoft.com/office/officeart/2005/8/layout/list1"/>
    <dgm:cxn modelId="{94336579-4179-7149-87EB-E5229A27429F}" type="presParOf" srcId="{BE6C4F42-FCBB-D747-8071-33DC7F78F316}" destId="{7F103146-0984-A142-BC4C-B4F7572554A3}" srcOrd="0" destOrd="0" presId="urn:microsoft.com/office/officeart/2005/8/layout/list1"/>
    <dgm:cxn modelId="{9F59F7A5-1771-AB45-B9D6-34E272989E0A}" type="presParOf" srcId="{BE6C4F42-FCBB-D747-8071-33DC7F78F316}" destId="{1EEE7173-A267-2846-A334-4A7188622393}" srcOrd="1" destOrd="0" presId="urn:microsoft.com/office/officeart/2005/8/layout/list1"/>
    <dgm:cxn modelId="{D1B17C6F-53A9-8A49-ACB0-83C124442D77}" type="presParOf" srcId="{61904DF7-ABD4-0F4E-A151-0B8564A04C32}" destId="{5C32801D-7923-2C40-B694-C5FB720BEC48}" srcOrd="9" destOrd="0" presId="urn:microsoft.com/office/officeart/2005/8/layout/list1"/>
    <dgm:cxn modelId="{86783F14-8D5D-F949-AF8C-752F036CA95A}" type="presParOf" srcId="{61904DF7-ABD4-0F4E-A151-0B8564A04C32}" destId="{24B0ADAE-BE30-614A-B10F-662C31F0C993}" srcOrd="10" destOrd="0" presId="urn:microsoft.com/office/officeart/2005/8/layout/list1"/>
    <dgm:cxn modelId="{9638E40E-BD8B-1A4F-8F4B-D767DD26B21A}" type="presParOf" srcId="{61904DF7-ABD4-0F4E-A151-0B8564A04C32}" destId="{72952522-39D8-D14C-83FE-D7137B27FB82}" srcOrd="11" destOrd="0" presId="urn:microsoft.com/office/officeart/2005/8/layout/list1"/>
    <dgm:cxn modelId="{10E2ADCE-CFC5-5941-81DE-3897D314C9E6}" type="presParOf" srcId="{61904DF7-ABD4-0F4E-A151-0B8564A04C32}" destId="{E17677ED-910A-A24B-A106-781A3C93C20D}" srcOrd="12" destOrd="0" presId="urn:microsoft.com/office/officeart/2005/8/layout/list1"/>
    <dgm:cxn modelId="{1A26624B-2A45-4C43-A382-BF7BBC03BB91}" type="presParOf" srcId="{E17677ED-910A-A24B-A106-781A3C93C20D}" destId="{3E85894B-402F-AB45-B1AC-3864B62FE737}" srcOrd="0" destOrd="0" presId="urn:microsoft.com/office/officeart/2005/8/layout/list1"/>
    <dgm:cxn modelId="{C22D74C6-7375-AB43-9B54-0C2E26D9CEE3}" type="presParOf" srcId="{E17677ED-910A-A24B-A106-781A3C93C20D}" destId="{0519B8A3-4F1A-514F-AABC-41891AFB2E00}" srcOrd="1" destOrd="0" presId="urn:microsoft.com/office/officeart/2005/8/layout/list1"/>
    <dgm:cxn modelId="{4DC1AB78-05B5-B047-ACB8-9192A3346FC6}" type="presParOf" srcId="{61904DF7-ABD4-0F4E-A151-0B8564A04C32}" destId="{65A212D5-A20F-AD4D-9289-0683AD1A7EB4}" srcOrd="13" destOrd="0" presId="urn:microsoft.com/office/officeart/2005/8/layout/list1"/>
    <dgm:cxn modelId="{EFB7E2DA-4905-2C44-8143-CFDDF2787DC0}" type="presParOf" srcId="{61904DF7-ABD4-0F4E-A151-0B8564A04C32}" destId="{2B947AB5-83C4-5E43-AF74-D88BFFEEB3AC}" srcOrd="14" destOrd="0" presId="urn:microsoft.com/office/officeart/2005/8/layout/list1"/>
    <dgm:cxn modelId="{8773B1E9-588E-7649-B6E7-95E22C767AC3}" type="presParOf" srcId="{61904DF7-ABD4-0F4E-A151-0B8564A04C32}" destId="{86EBCA57-60EE-704F-BEC8-BFAA2F1F15B4}" srcOrd="15" destOrd="0" presId="urn:microsoft.com/office/officeart/2005/8/layout/list1"/>
    <dgm:cxn modelId="{76819196-9BDB-EF46-98C3-F2B6CD27E5FB}" type="presParOf" srcId="{61904DF7-ABD4-0F4E-A151-0B8564A04C32}" destId="{4CDD64E4-A6C2-4641-A36E-5FFD9D5FFF33}" srcOrd="16" destOrd="0" presId="urn:microsoft.com/office/officeart/2005/8/layout/list1"/>
    <dgm:cxn modelId="{3677D309-7701-6540-952D-D833759A8BE9}" type="presParOf" srcId="{4CDD64E4-A6C2-4641-A36E-5FFD9D5FFF33}" destId="{4485690D-C571-044D-BB0F-731A2F71F2C8}" srcOrd="0" destOrd="0" presId="urn:microsoft.com/office/officeart/2005/8/layout/list1"/>
    <dgm:cxn modelId="{224B05D8-D265-1D49-84C4-01D2AD5F8E05}" type="presParOf" srcId="{4CDD64E4-A6C2-4641-A36E-5FFD9D5FFF33}" destId="{F7E78A2F-334C-D04D-A7EA-FD903621D4F1}" srcOrd="1" destOrd="0" presId="urn:microsoft.com/office/officeart/2005/8/layout/list1"/>
    <dgm:cxn modelId="{6FE2B0A1-31CA-B84B-9353-8D04B9C62C26}" type="presParOf" srcId="{61904DF7-ABD4-0F4E-A151-0B8564A04C32}" destId="{2D1EC1EC-6FCA-B341-ACDD-E9B5FE2075D0}" srcOrd="17" destOrd="0" presId="urn:microsoft.com/office/officeart/2005/8/layout/list1"/>
    <dgm:cxn modelId="{2698263F-BC6F-1547-A0E8-2F3B93C68556}" type="presParOf" srcId="{61904DF7-ABD4-0F4E-A151-0B8564A04C32}" destId="{611C8B78-C23D-3446-9B60-7E81D9D4139C}" srcOrd="18" destOrd="0" presId="urn:microsoft.com/office/officeart/2005/8/layout/list1"/>
    <dgm:cxn modelId="{EFDDB0A5-BBC2-3A48-970E-2F115AB4CB21}" type="presParOf" srcId="{61904DF7-ABD4-0F4E-A151-0B8564A04C32}" destId="{9D010BEC-2DF6-4C43-BEBF-B99F21834388}" srcOrd="19" destOrd="0" presId="urn:microsoft.com/office/officeart/2005/8/layout/list1"/>
    <dgm:cxn modelId="{2854C084-0B43-4A49-A47E-13F312BF977C}" type="presParOf" srcId="{61904DF7-ABD4-0F4E-A151-0B8564A04C32}" destId="{62EA4B22-3C20-3A45-AB52-3D1E55A17BBA}" srcOrd="20" destOrd="0" presId="urn:microsoft.com/office/officeart/2005/8/layout/list1"/>
    <dgm:cxn modelId="{310D8504-38FB-B04B-90C8-EAD2B8A66562}" type="presParOf" srcId="{62EA4B22-3C20-3A45-AB52-3D1E55A17BBA}" destId="{B4464031-D2B5-AC4E-8B69-952116D92590}" srcOrd="0" destOrd="0" presId="urn:microsoft.com/office/officeart/2005/8/layout/list1"/>
    <dgm:cxn modelId="{E62A2DF5-2AA4-014C-9DBE-10599A086F26}" type="presParOf" srcId="{62EA4B22-3C20-3A45-AB52-3D1E55A17BBA}" destId="{20D20B3C-9F79-5045-B877-57CC302D0103}" srcOrd="1" destOrd="0" presId="urn:microsoft.com/office/officeart/2005/8/layout/list1"/>
    <dgm:cxn modelId="{F9169BE3-C4D7-E944-AD26-1D66CBA6210B}" type="presParOf" srcId="{61904DF7-ABD4-0F4E-A151-0B8564A04C32}" destId="{389F62FB-A6A5-B645-838B-9ADBBD662A23}" srcOrd="21" destOrd="0" presId="urn:microsoft.com/office/officeart/2005/8/layout/list1"/>
    <dgm:cxn modelId="{56B47439-CF03-B244-88EE-53F2F7F2F9B2}" type="presParOf" srcId="{61904DF7-ABD4-0F4E-A151-0B8564A04C32}" destId="{67DBC084-A295-B242-A58B-3BEEAB60058D}" srcOrd="22" destOrd="0" presId="urn:microsoft.com/office/officeart/2005/8/layout/list1"/>
    <dgm:cxn modelId="{EFCAA6E4-A0AD-DB4E-90BE-D23C2C32E550}" type="presParOf" srcId="{61904DF7-ABD4-0F4E-A151-0B8564A04C32}" destId="{7C53C1FD-3E9A-924B-8A98-6B7021E46ACC}" srcOrd="23" destOrd="0" presId="urn:microsoft.com/office/officeart/2005/8/layout/list1"/>
    <dgm:cxn modelId="{3464D4B0-DAFB-764F-9DAC-ADBCF81D2D94}" type="presParOf" srcId="{61904DF7-ABD4-0F4E-A151-0B8564A04C32}" destId="{03DB548D-B238-3049-B338-4E3718D74B11}" srcOrd="24" destOrd="0" presId="urn:microsoft.com/office/officeart/2005/8/layout/list1"/>
    <dgm:cxn modelId="{80318D6D-FE64-2945-A656-CDB95E1A0AB8}" type="presParOf" srcId="{03DB548D-B238-3049-B338-4E3718D74B11}" destId="{07EEFFB6-DABE-C64D-90F0-5D6128E2C284}" srcOrd="0" destOrd="0" presId="urn:microsoft.com/office/officeart/2005/8/layout/list1"/>
    <dgm:cxn modelId="{8F90CE6B-BD68-B148-91C0-3D634C68DAD2}" type="presParOf" srcId="{03DB548D-B238-3049-B338-4E3718D74B11}" destId="{67BEF7BB-81BA-5645-885F-8DAEADAE7C66}" srcOrd="1" destOrd="0" presId="urn:microsoft.com/office/officeart/2005/8/layout/list1"/>
    <dgm:cxn modelId="{D1DEAFB5-76B8-1449-9BEA-C013C8077194}" type="presParOf" srcId="{61904DF7-ABD4-0F4E-A151-0B8564A04C32}" destId="{2F2E4A61-96A1-D54C-8252-3AC07BDE0830}" srcOrd="25" destOrd="0" presId="urn:microsoft.com/office/officeart/2005/8/layout/list1"/>
    <dgm:cxn modelId="{D68FC19B-24D1-6647-A287-84677D95A359}" type="presParOf" srcId="{61904DF7-ABD4-0F4E-A151-0B8564A04C32}" destId="{89D2DF7E-2EA1-834A-939D-2290A40F92B8}" srcOrd="26" destOrd="0" presId="urn:microsoft.com/office/officeart/2005/8/layout/list1"/>
    <dgm:cxn modelId="{4B5452C3-B0EB-4941-9677-463DF77B85EC}" type="presParOf" srcId="{61904DF7-ABD4-0F4E-A151-0B8564A04C32}" destId="{D9366AF8-7B30-8D44-83BE-F36A193FBAD7}" srcOrd="27" destOrd="0" presId="urn:microsoft.com/office/officeart/2005/8/layout/list1"/>
    <dgm:cxn modelId="{82F08094-A3D2-4B4F-B867-9C571027AF2B}" type="presParOf" srcId="{61904DF7-ABD4-0F4E-A151-0B8564A04C32}" destId="{DC31BEFA-1DF3-9A4D-B75A-D1CFD3F643D0}" srcOrd="28" destOrd="0" presId="urn:microsoft.com/office/officeart/2005/8/layout/list1"/>
    <dgm:cxn modelId="{9E3CD4D7-603C-FD41-A094-425D11D3DC3A}" type="presParOf" srcId="{DC31BEFA-1DF3-9A4D-B75A-D1CFD3F643D0}" destId="{863B82C6-0B2F-8247-B209-D04C319B01F2}" srcOrd="0" destOrd="0" presId="urn:microsoft.com/office/officeart/2005/8/layout/list1"/>
    <dgm:cxn modelId="{5FD59360-EA80-9E42-9489-D66691CD7601}" type="presParOf" srcId="{DC31BEFA-1DF3-9A4D-B75A-D1CFD3F643D0}" destId="{6A9F7F55-279B-2B41-8F9E-2ED29E062E12}" srcOrd="1" destOrd="0" presId="urn:microsoft.com/office/officeart/2005/8/layout/list1"/>
    <dgm:cxn modelId="{DD64442D-74B2-DA49-A6A8-5A58CC9A3C34}" type="presParOf" srcId="{61904DF7-ABD4-0F4E-A151-0B8564A04C32}" destId="{4D452E2E-ABE5-9343-87C4-4816573B639C}" srcOrd="29" destOrd="0" presId="urn:microsoft.com/office/officeart/2005/8/layout/list1"/>
    <dgm:cxn modelId="{B32277EB-2C11-5044-BE84-184058DE049A}" type="presParOf" srcId="{61904DF7-ABD4-0F4E-A151-0B8564A04C32}" destId="{BB2AD376-7234-E641-8E00-32416EA8452D}"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4E8D73-39DB-9A46-B272-BC48CDA1DF55}"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098810B1-72E9-AC48-9DB8-0162D6E61A4E}">
      <dgm:prSet/>
      <dgm:spPr/>
      <dgm:t>
        <a:bodyPr lIns="54864"/>
        <a:lstStyle/>
        <a:p>
          <a:r>
            <a:rPr lang="en-US" b="1" dirty="0"/>
            <a:t>Trend Identification:</a:t>
          </a:r>
          <a:endParaRPr lang="en-US" dirty="0"/>
        </a:p>
      </dgm:t>
    </dgm:pt>
    <dgm:pt modelId="{8B5EB75C-5889-9848-8798-C1B51BAA3DB3}" type="parTrans" cxnId="{A5DAF54A-7812-A34C-B4ED-CB8A9F5EE29F}">
      <dgm:prSet/>
      <dgm:spPr/>
      <dgm:t>
        <a:bodyPr/>
        <a:lstStyle/>
        <a:p>
          <a:endParaRPr lang="en-US"/>
        </a:p>
      </dgm:t>
    </dgm:pt>
    <dgm:pt modelId="{31E88BAD-B008-3C4F-9C74-7AB46CCBA11F}" type="sibTrans" cxnId="{A5DAF54A-7812-A34C-B4ED-CB8A9F5EE29F}">
      <dgm:prSet/>
      <dgm:spPr/>
      <dgm:t>
        <a:bodyPr/>
        <a:lstStyle/>
        <a:p>
          <a:endParaRPr lang="en-US"/>
        </a:p>
      </dgm:t>
    </dgm:pt>
    <dgm:pt modelId="{F79FA7B3-DD4E-7D42-8712-5BA52AFE9FB6}">
      <dgm:prSet/>
      <dgm:spPr/>
      <dgm:t>
        <a:bodyPr/>
        <a:lstStyle/>
        <a:p>
          <a:r>
            <a:rPr lang="en-US" b="1" dirty="0"/>
            <a:t>RSI</a:t>
          </a:r>
          <a:r>
            <a:rPr lang="en-US" dirty="0"/>
            <a:t>, </a:t>
          </a:r>
          <a:r>
            <a:rPr lang="en-US" b="1" dirty="0"/>
            <a:t>Momentum</a:t>
          </a:r>
          <a:r>
            <a:rPr lang="en-US" dirty="0"/>
            <a:t>, and </a:t>
          </a:r>
          <a:r>
            <a:rPr lang="en-US" b="1" dirty="0"/>
            <a:t>MACD</a:t>
          </a:r>
          <a:r>
            <a:rPr lang="en-US" dirty="0"/>
            <a:t> determine if the trend is strong, weak, or flat.</a:t>
          </a:r>
        </a:p>
      </dgm:t>
    </dgm:pt>
    <dgm:pt modelId="{5C321CD0-DE81-8845-B702-8C31BDAE6465}" type="parTrans" cxnId="{7BD48527-4BC3-E74B-9A9A-FF91346C67C9}">
      <dgm:prSet/>
      <dgm:spPr/>
      <dgm:t>
        <a:bodyPr/>
        <a:lstStyle/>
        <a:p>
          <a:endParaRPr lang="en-US"/>
        </a:p>
      </dgm:t>
    </dgm:pt>
    <dgm:pt modelId="{D5F82E6D-74F5-AF4A-9D5B-CCA460E6999E}" type="sibTrans" cxnId="{7BD48527-4BC3-E74B-9A9A-FF91346C67C9}">
      <dgm:prSet/>
      <dgm:spPr/>
      <dgm:t>
        <a:bodyPr/>
        <a:lstStyle/>
        <a:p>
          <a:endParaRPr lang="en-US"/>
        </a:p>
      </dgm:t>
    </dgm:pt>
    <dgm:pt modelId="{2E8E73A9-2E03-FE48-BAF6-383AAA643B01}">
      <dgm:prSet/>
      <dgm:spPr/>
      <dgm:t>
        <a:bodyPr/>
        <a:lstStyle/>
        <a:p>
          <a:r>
            <a:rPr lang="en-US" b="1" dirty="0"/>
            <a:t>Bollinger Bands</a:t>
          </a:r>
          <a:r>
            <a:rPr lang="en-US" dirty="0"/>
            <a:t> and </a:t>
          </a:r>
          <a:r>
            <a:rPr lang="en-US" b="1" dirty="0"/>
            <a:t>Moving Averages</a:t>
          </a:r>
          <a:r>
            <a:rPr lang="en-US" dirty="0"/>
            <a:t> confirm price direction or sideways movement.</a:t>
          </a:r>
        </a:p>
      </dgm:t>
    </dgm:pt>
    <dgm:pt modelId="{4FB4DD73-8DBD-F441-A01A-966875E7F43C}" type="parTrans" cxnId="{65A0EF70-A0B1-364C-ABEA-510E6CA87CE7}">
      <dgm:prSet/>
      <dgm:spPr/>
      <dgm:t>
        <a:bodyPr/>
        <a:lstStyle/>
        <a:p>
          <a:endParaRPr lang="en-US"/>
        </a:p>
      </dgm:t>
    </dgm:pt>
    <dgm:pt modelId="{156E6559-8DE8-2B44-AABE-D8B0ABDF7E22}" type="sibTrans" cxnId="{65A0EF70-A0B1-364C-ABEA-510E6CA87CE7}">
      <dgm:prSet/>
      <dgm:spPr/>
      <dgm:t>
        <a:bodyPr/>
        <a:lstStyle/>
        <a:p>
          <a:endParaRPr lang="en-US"/>
        </a:p>
      </dgm:t>
    </dgm:pt>
    <dgm:pt modelId="{006CF73A-6CE9-DF4D-93AC-A6399BBD42BC}">
      <dgm:prSet/>
      <dgm:spPr/>
      <dgm:t>
        <a:bodyPr/>
        <a:lstStyle/>
        <a:p>
          <a:r>
            <a:rPr lang="en-US" b="1" dirty="0"/>
            <a:t>Volatility Check:</a:t>
          </a:r>
          <a:endParaRPr lang="en-US" dirty="0"/>
        </a:p>
      </dgm:t>
    </dgm:pt>
    <dgm:pt modelId="{A9F727B9-3ED2-7D4D-A169-DA876AC759B6}" type="parTrans" cxnId="{7BE75476-0E5C-784B-858F-3D1F0EBF4239}">
      <dgm:prSet/>
      <dgm:spPr/>
      <dgm:t>
        <a:bodyPr/>
        <a:lstStyle/>
        <a:p>
          <a:endParaRPr lang="en-US"/>
        </a:p>
      </dgm:t>
    </dgm:pt>
    <dgm:pt modelId="{9F2777E0-02D8-8849-9190-3BF70AAD9696}" type="sibTrans" cxnId="{7BE75476-0E5C-784B-858F-3D1F0EBF4239}">
      <dgm:prSet/>
      <dgm:spPr/>
      <dgm:t>
        <a:bodyPr/>
        <a:lstStyle/>
        <a:p>
          <a:endParaRPr lang="en-US"/>
        </a:p>
      </dgm:t>
    </dgm:pt>
    <dgm:pt modelId="{04CAF4DA-5B82-DE41-9BAF-2C2AE7DCBB97}">
      <dgm:prSet/>
      <dgm:spPr/>
      <dgm:t>
        <a:bodyPr/>
        <a:lstStyle/>
        <a:p>
          <a:r>
            <a:rPr lang="en-US" b="1" dirty="0"/>
            <a:t>ATR</a:t>
          </a:r>
          <a:r>
            <a:rPr lang="en-US" dirty="0"/>
            <a:t> helps assess whether the price movement is volatile or stable.</a:t>
          </a:r>
        </a:p>
      </dgm:t>
    </dgm:pt>
    <dgm:pt modelId="{38EF3FE2-BD9F-BF40-BA75-1A6F6DDE30FC}" type="parTrans" cxnId="{E8B7A67F-42D1-5740-994F-3D20DC4D5F4E}">
      <dgm:prSet/>
      <dgm:spPr/>
      <dgm:t>
        <a:bodyPr/>
        <a:lstStyle/>
        <a:p>
          <a:endParaRPr lang="en-US"/>
        </a:p>
      </dgm:t>
    </dgm:pt>
    <dgm:pt modelId="{A6AEBBCE-F0D9-4A4A-A335-31B2F9B77992}" type="sibTrans" cxnId="{E8B7A67F-42D1-5740-994F-3D20DC4D5F4E}">
      <dgm:prSet/>
      <dgm:spPr/>
      <dgm:t>
        <a:bodyPr/>
        <a:lstStyle/>
        <a:p>
          <a:endParaRPr lang="en-US"/>
        </a:p>
      </dgm:t>
    </dgm:pt>
    <dgm:pt modelId="{25A1FF2B-7888-AA43-AC3F-FB643A19DF45}">
      <dgm:prSet/>
      <dgm:spPr/>
      <dgm:t>
        <a:bodyPr/>
        <a:lstStyle/>
        <a:p>
          <a:r>
            <a:rPr lang="en-US" dirty="0"/>
            <a:t>The stock’s proximity to its </a:t>
          </a:r>
          <a:r>
            <a:rPr lang="en-US" b="1" dirty="0"/>
            <a:t>52-week high/low</a:t>
          </a:r>
          <a:r>
            <a:rPr lang="en-US" dirty="0"/>
            <a:t> provides additional context.</a:t>
          </a:r>
        </a:p>
      </dgm:t>
    </dgm:pt>
    <dgm:pt modelId="{00812C8A-7144-D24B-8F52-383213AE4DB8}" type="parTrans" cxnId="{78812CF8-416C-EF4C-9198-759CA7659D21}">
      <dgm:prSet/>
      <dgm:spPr/>
      <dgm:t>
        <a:bodyPr/>
        <a:lstStyle/>
        <a:p>
          <a:endParaRPr lang="en-US"/>
        </a:p>
      </dgm:t>
    </dgm:pt>
    <dgm:pt modelId="{C2C8DEDA-A0CE-024E-B778-732BF128CC05}" type="sibTrans" cxnId="{78812CF8-416C-EF4C-9198-759CA7659D21}">
      <dgm:prSet/>
      <dgm:spPr/>
      <dgm:t>
        <a:bodyPr/>
        <a:lstStyle/>
        <a:p>
          <a:endParaRPr lang="en-US"/>
        </a:p>
      </dgm:t>
    </dgm:pt>
    <dgm:pt modelId="{A9D2B5D6-A97B-B549-8783-94723ED2A3B6}">
      <dgm:prSet/>
      <dgm:spPr/>
      <dgm:t>
        <a:bodyPr/>
        <a:lstStyle/>
        <a:p>
          <a:r>
            <a:rPr lang="en-US" b="1" dirty="0"/>
            <a:t>Label Assignment:</a:t>
          </a:r>
          <a:endParaRPr lang="en-US" dirty="0"/>
        </a:p>
      </dgm:t>
    </dgm:pt>
    <dgm:pt modelId="{FB0E45DA-C7B5-E34D-8576-E9283F41A279}" type="parTrans" cxnId="{0ABF38FB-80CC-934E-BEB4-7742F8249997}">
      <dgm:prSet/>
      <dgm:spPr/>
      <dgm:t>
        <a:bodyPr/>
        <a:lstStyle/>
        <a:p>
          <a:endParaRPr lang="en-US"/>
        </a:p>
      </dgm:t>
    </dgm:pt>
    <dgm:pt modelId="{3D14A73C-F780-FC4E-86C5-A4D9E81D8702}" type="sibTrans" cxnId="{0ABF38FB-80CC-934E-BEB4-7742F8249997}">
      <dgm:prSet/>
      <dgm:spPr/>
      <dgm:t>
        <a:bodyPr/>
        <a:lstStyle/>
        <a:p>
          <a:endParaRPr lang="en-US"/>
        </a:p>
      </dgm:t>
    </dgm:pt>
    <dgm:pt modelId="{F3583DC9-B952-CB4D-B4EE-095F727EA022}">
      <dgm:prSet/>
      <dgm:spPr/>
      <dgm:t>
        <a:bodyPr/>
        <a:lstStyle/>
        <a:p>
          <a:r>
            <a:rPr lang="en-US" b="1" dirty="0"/>
            <a:t>Strong Up:</a:t>
          </a:r>
          <a:r>
            <a:rPr lang="en-US" dirty="0"/>
            <a:t> High RSI, positive MACD, strong momentum, breaking above moving averages.</a:t>
          </a:r>
        </a:p>
      </dgm:t>
    </dgm:pt>
    <dgm:pt modelId="{232F24B0-55EA-444D-BE31-D4707DC7A43C}" type="parTrans" cxnId="{B527EA8E-3DD7-AE42-A42D-568F16E910AC}">
      <dgm:prSet/>
      <dgm:spPr/>
      <dgm:t>
        <a:bodyPr/>
        <a:lstStyle/>
        <a:p>
          <a:endParaRPr lang="en-US"/>
        </a:p>
      </dgm:t>
    </dgm:pt>
    <dgm:pt modelId="{711F180B-0748-A44E-B578-4331CB4385DB}" type="sibTrans" cxnId="{B527EA8E-3DD7-AE42-A42D-568F16E910AC}">
      <dgm:prSet/>
      <dgm:spPr/>
      <dgm:t>
        <a:bodyPr/>
        <a:lstStyle/>
        <a:p>
          <a:endParaRPr lang="en-US"/>
        </a:p>
      </dgm:t>
    </dgm:pt>
    <dgm:pt modelId="{22F67711-AD79-9842-A976-DFE2CC9A6B99}">
      <dgm:prSet/>
      <dgm:spPr/>
      <dgm:t>
        <a:bodyPr/>
        <a:lstStyle/>
        <a:p>
          <a:r>
            <a:rPr lang="en-US" b="1" dirty="0"/>
            <a:t>Weak Up:</a:t>
          </a:r>
          <a:r>
            <a:rPr lang="en-US" dirty="0"/>
            <a:t> Moderate RSI, upward trend but less aggressive.</a:t>
          </a:r>
        </a:p>
      </dgm:t>
    </dgm:pt>
    <dgm:pt modelId="{D99A411F-FD72-A84E-974D-224A808AEE93}" type="parTrans" cxnId="{C9EB7668-6FF6-664F-9AD1-EA7A30A60CAF}">
      <dgm:prSet/>
      <dgm:spPr/>
      <dgm:t>
        <a:bodyPr/>
        <a:lstStyle/>
        <a:p>
          <a:endParaRPr lang="en-US"/>
        </a:p>
      </dgm:t>
    </dgm:pt>
    <dgm:pt modelId="{CF4D5DC6-8CB2-3A4F-B681-B6D82004604A}" type="sibTrans" cxnId="{C9EB7668-6FF6-664F-9AD1-EA7A30A60CAF}">
      <dgm:prSet/>
      <dgm:spPr/>
      <dgm:t>
        <a:bodyPr/>
        <a:lstStyle/>
        <a:p>
          <a:endParaRPr lang="en-US"/>
        </a:p>
      </dgm:t>
    </dgm:pt>
    <dgm:pt modelId="{98175AFA-5AA9-E447-81B7-38CFD251B4ED}">
      <dgm:prSet/>
      <dgm:spPr/>
      <dgm:t>
        <a:bodyPr/>
        <a:lstStyle/>
        <a:p>
          <a:r>
            <a:rPr lang="en-US" b="1" dirty="0"/>
            <a:t>Flat:</a:t>
          </a:r>
          <a:r>
            <a:rPr lang="en-US" dirty="0"/>
            <a:t> Neutral RSI, low momentum, price stuck near averages.</a:t>
          </a:r>
        </a:p>
      </dgm:t>
    </dgm:pt>
    <dgm:pt modelId="{420245FD-D464-9C46-9691-16E01BE7675E}" type="parTrans" cxnId="{0F274717-B8BE-6048-B60A-31442FCAC7AC}">
      <dgm:prSet/>
      <dgm:spPr/>
      <dgm:t>
        <a:bodyPr/>
        <a:lstStyle/>
        <a:p>
          <a:endParaRPr lang="en-US"/>
        </a:p>
      </dgm:t>
    </dgm:pt>
    <dgm:pt modelId="{707B7DBD-DA18-2C4F-BA0E-1D0D06B1C480}" type="sibTrans" cxnId="{0F274717-B8BE-6048-B60A-31442FCAC7AC}">
      <dgm:prSet/>
      <dgm:spPr/>
      <dgm:t>
        <a:bodyPr/>
        <a:lstStyle/>
        <a:p>
          <a:endParaRPr lang="en-US"/>
        </a:p>
      </dgm:t>
    </dgm:pt>
    <dgm:pt modelId="{B107CFFB-CB7B-A04D-9572-F2E70A58DAD3}">
      <dgm:prSet/>
      <dgm:spPr/>
      <dgm:t>
        <a:bodyPr/>
        <a:lstStyle/>
        <a:p>
          <a:r>
            <a:rPr lang="en-US" b="1" dirty="0"/>
            <a:t>Weak Down:</a:t>
          </a:r>
          <a:r>
            <a:rPr lang="en-US" dirty="0"/>
            <a:t> RSI dropping, fading momentum, gentle downtrend.</a:t>
          </a:r>
        </a:p>
      </dgm:t>
    </dgm:pt>
    <dgm:pt modelId="{0CBA014A-D558-F04F-A780-7806AAA77794}" type="parTrans" cxnId="{DB7881CF-50AE-034D-94D9-4AC649E2C040}">
      <dgm:prSet/>
      <dgm:spPr/>
      <dgm:t>
        <a:bodyPr/>
        <a:lstStyle/>
        <a:p>
          <a:endParaRPr lang="en-US"/>
        </a:p>
      </dgm:t>
    </dgm:pt>
    <dgm:pt modelId="{CB77DF56-2442-6343-B1C4-F08FE345326C}" type="sibTrans" cxnId="{DB7881CF-50AE-034D-94D9-4AC649E2C040}">
      <dgm:prSet/>
      <dgm:spPr/>
      <dgm:t>
        <a:bodyPr/>
        <a:lstStyle/>
        <a:p>
          <a:endParaRPr lang="en-US"/>
        </a:p>
      </dgm:t>
    </dgm:pt>
    <dgm:pt modelId="{689C3C6B-27D0-4A45-82CA-D0E348491DBE}">
      <dgm:prSet/>
      <dgm:spPr/>
      <dgm:t>
        <a:bodyPr/>
        <a:lstStyle/>
        <a:p>
          <a:r>
            <a:rPr lang="en-US" b="1" dirty="0"/>
            <a:t>Strong Down:</a:t>
          </a:r>
          <a:r>
            <a:rPr lang="en-US" dirty="0"/>
            <a:t> Low RSI, negative MACD, strong downward momentum</a:t>
          </a:r>
        </a:p>
      </dgm:t>
    </dgm:pt>
    <dgm:pt modelId="{67824A99-874B-CC40-BF22-9CC498E08E17}" type="parTrans" cxnId="{95FBD078-EDCE-B745-B725-3D1B8BE3CB42}">
      <dgm:prSet/>
      <dgm:spPr/>
      <dgm:t>
        <a:bodyPr/>
        <a:lstStyle/>
        <a:p>
          <a:endParaRPr lang="en-US"/>
        </a:p>
      </dgm:t>
    </dgm:pt>
    <dgm:pt modelId="{1EF8D840-8F10-0B4B-AEFD-5790F0C6686F}" type="sibTrans" cxnId="{95FBD078-EDCE-B745-B725-3D1B8BE3CB42}">
      <dgm:prSet/>
      <dgm:spPr/>
      <dgm:t>
        <a:bodyPr/>
        <a:lstStyle/>
        <a:p>
          <a:endParaRPr lang="en-US"/>
        </a:p>
      </dgm:t>
    </dgm:pt>
    <dgm:pt modelId="{BD411EC3-BF18-9A49-BBF9-00E04752F09F}">
      <dgm:prSet/>
      <dgm:spPr/>
      <dgm:t>
        <a:bodyPr/>
        <a:lstStyle/>
        <a:p>
          <a:r>
            <a:rPr lang="en-US" dirty="0"/>
            <a:t>Criteria</a:t>
          </a:r>
        </a:p>
      </dgm:t>
    </dgm:pt>
    <dgm:pt modelId="{7D04C192-8D38-054F-B972-F2B5364C6100}" type="parTrans" cxnId="{C85B9698-B857-D84D-94AF-E482A97521DF}">
      <dgm:prSet/>
      <dgm:spPr/>
      <dgm:t>
        <a:bodyPr/>
        <a:lstStyle/>
        <a:p>
          <a:endParaRPr lang="en-US"/>
        </a:p>
      </dgm:t>
    </dgm:pt>
    <dgm:pt modelId="{3DF8B86D-1AF0-C84D-A4BA-DCB337D0EAED}" type="sibTrans" cxnId="{C85B9698-B857-D84D-94AF-E482A97521DF}">
      <dgm:prSet/>
      <dgm:spPr/>
      <dgm:t>
        <a:bodyPr/>
        <a:lstStyle/>
        <a:p>
          <a:endParaRPr lang="en-US"/>
        </a:p>
      </dgm:t>
    </dgm:pt>
    <dgm:pt modelId="{E18CB022-A847-7346-85C7-ED0A58DC5CFD}">
      <dgm:prSet custT="1"/>
      <dgm:spPr/>
      <dgm:t>
        <a:bodyPr/>
        <a:lstStyle/>
        <a:p>
          <a:r>
            <a:rPr lang="en-US" sz="900" dirty="0"/>
            <a:t>Strong Up: High total return (&gt;20%), strong RSI (&gt;60), and price near or above moving averages or the 52-week high. </a:t>
          </a:r>
        </a:p>
      </dgm:t>
    </dgm:pt>
    <dgm:pt modelId="{B8AC58D4-A439-F648-AF9C-9D6E3C3F77CA}" type="parTrans" cxnId="{B581EE86-091B-B444-B3CC-197473D1F905}">
      <dgm:prSet/>
      <dgm:spPr/>
      <dgm:t>
        <a:bodyPr/>
        <a:lstStyle/>
        <a:p>
          <a:endParaRPr lang="en-US"/>
        </a:p>
      </dgm:t>
    </dgm:pt>
    <dgm:pt modelId="{15C5B2F9-A841-B64E-84C9-36F5C134C9A9}" type="sibTrans" cxnId="{B581EE86-091B-B444-B3CC-197473D1F905}">
      <dgm:prSet/>
      <dgm:spPr/>
      <dgm:t>
        <a:bodyPr/>
        <a:lstStyle/>
        <a:p>
          <a:endParaRPr lang="en-US"/>
        </a:p>
      </dgm:t>
    </dgm:pt>
    <dgm:pt modelId="{BE2FE9F3-3DCE-9344-9C62-AB0360D345D0}">
      <dgm:prSet custT="1"/>
      <dgm:spPr/>
      <dgm:t>
        <a:bodyPr/>
        <a:lstStyle/>
        <a:p>
          <a:r>
            <a:rPr lang="en-US" sz="900" dirty="0"/>
            <a:t>Weak Up: Moderate return (&gt;5%), RSI between 50-60, and positive momentum. </a:t>
          </a:r>
        </a:p>
      </dgm:t>
    </dgm:pt>
    <dgm:pt modelId="{43252E0E-2BBD-3042-A202-DE9A367BDDB7}" type="parTrans" cxnId="{671690C5-0477-9349-A9F0-F18E49F3212A}">
      <dgm:prSet/>
      <dgm:spPr/>
      <dgm:t>
        <a:bodyPr/>
        <a:lstStyle/>
        <a:p>
          <a:endParaRPr lang="en-US"/>
        </a:p>
      </dgm:t>
    </dgm:pt>
    <dgm:pt modelId="{90A639C3-43BA-E04B-8E19-45F55EA2BB56}" type="sibTrans" cxnId="{671690C5-0477-9349-A9F0-F18E49F3212A}">
      <dgm:prSet/>
      <dgm:spPr/>
      <dgm:t>
        <a:bodyPr/>
        <a:lstStyle/>
        <a:p>
          <a:endParaRPr lang="en-US"/>
        </a:p>
      </dgm:t>
    </dgm:pt>
    <dgm:pt modelId="{26B34D29-6038-D542-B159-959D0EC121C9}">
      <dgm:prSet custT="1"/>
      <dgm:spPr/>
      <dgm:t>
        <a:bodyPr/>
        <a:lstStyle/>
        <a:p>
          <a:r>
            <a:rPr lang="en-US" sz="900" dirty="0"/>
            <a:t>Flat: Neutral RSI (40-50), low momentum, and price near moving averages, indicating consolidation or sideways movement. </a:t>
          </a:r>
        </a:p>
      </dgm:t>
    </dgm:pt>
    <dgm:pt modelId="{373B4CE1-1644-4A49-A8D0-F655CB4E47C3}" type="parTrans" cxnId="{DC13715C-CDF1-5140-9C93-3FB319CD21CA}">
      <dgm:prSet/>
      <dgm:spPr/>
      <dgm:t>
        <a:bodyPr/>
        <a:lstStyle/>
        <a:p>
          <a:endParaRPr lang="en-US"/>
        </a:p>
      </dgm:t>
    </dgm:pt>
    <dgm:pt modelId="{008AB720-BA32-3842-93AF-40DB3E17B5B2}" type="sibTrans" cxnId="{DC13715C-CDF1-5140-9C93-3FB319CD21CA}">
      <dgm:prSet/>
      <dgm:spPr/>
      <dgm:t>
        <a:bodyPr/>
        <a:lstStyle/>
        <a:p>
          <a:endParaRPr lang="en-US"/>
        </a:p>
      </dgm:t>
    </dgm:pt>
    <dgm:pt modelId="{4D00118C-2953-BC49-BC91-72E8C06F51A5}">
      <dgm:prSet custT="1"/>
      <dgm:spPr/>
      <dgm:t>
        <a:bodyPr/>
        <a:lstStyle/>
        <a:p>
          <a:r>
            <a:rPr lang="en-US" sz="900" dirty="0"/>
            <a:t>Weak Down: Negative return (&lt;-5%), declining RSI (40-50), fading momentum, and price falling toward the 52-week low. </a:t>
          </a:r>
        </a:p>
      </dgm:t>
    </dgm:pt>
    <dgm:pt modelId="{D4E8EFD6-25A3-1D41-B987-45D355ED0A18}" type="parTrans" cxnId="{61C78C57-10F4-7D4F-A2D4-D7342E97FDA8}">
      <dgm:prSet/>
      <dgm:spPr/>
      <dgm:t>
        <a:bodyPr/>
        <a:lstStyle/>
        <a:p>
          <a:endParaRPr lang="en-US"/>
        </a:p>
      </dgm:t>
    </dgm:pt>
    <dgm:pt modelId="{29523C23-0FB7-BF4E-B1EF-007D9CC57E8F}" type="sibTrans" cxnId="{61C78C57-10F4-7D4F-A2D4-D7342E97FDA8}">
      <dgm:prSet/>
      <dgm:spPr/>
      <dgm:t>
        <a:bodyPr/>
        <a:lstStyle/>
        <a:p>
          <a:endParaRPr lang="en-US"/>
        </a:p>
      </dgm:t>
    </dgm:pt>
    <dgm:pt modelId="{059FD696-9030-B54C-BEC6-05B16935A49D}">
      <dgm:prSet custT="1"/>
      <dgm:spPr/>
      <dgm:t>
        <a:bodyPr/>
        <a:lstStyle/>
        <a:p>
          <a:r>
            <a:rPr lang="en-US" sz="900" dirty="0"/>
            <a:t>Strong Down: Large negative return (&lt;-20%), low RSI (&lt;30), negative MACD, and strong downward momentum breaking below moving averages or the 52-week low. </a:t>
          </a:r>
        </a:p>
      </dgm:t>
    </dgm:pt>
    <dgm:pt modelId="{BAC04BC1-123C-924B-91DC-E3D91350D638}" type="parTrans" cxnId="{0A5BF96D-9063-EB4D-9C16-CCA62B9CBB21}">
      <dgm:prSet/>
      <dgm:spPr/>
      <dgm:t>
        <a:bodyPr/>
        <a:lstStyle/>
        <a:p>
          <a:endParaRPr lang="en-US"/>
        </a:p>
      </dgm:t>
    </dgm:pt>
    <dgm:pt modelId="{A30D7A13-6FE8-BF42-8E62-557DE5B125E1}" type="sibTrans" cxnId="{0A5BF96D-9063-EB4D-9C16-CCA62B9CBB21}">
      <dgm:prSet/>
      <dgm:spPr/>
      <dgm:t>
        <a:bodyPr/>
        <a:lstStyle/>
        <a:p>
          <a:endParaRPr lang="en-US"/>
        </a:p>
      </dgm:t>
    </dgm:pt>
    <dgm:pt modelId="{73FB8885-D039-A944-B437-95D42B10DADA}">
      <dgm:prSet custT="1"/>
      <dgm:spPr/>
      <dgm:t>
        <a:bodyPr/>
        <a:lstStyle/>
        <a:p>
          <a:r>
            <a:rPr lang="en-US" sz="900" dirty="0"/>
            <a:t>Volatile: Stocks with volatility above 0.4 are labeled volatile regardless of trend direction</a:t>
          </a:r>
        </a:p>
      </dgm:t>
    </dgm:pt>
    <dgm:pt modelId="{C6AD3D2E-EB24-C84A-95BF-4712C3920F93}" type="parTrans" cxnId="{ECA8D2BE-A5A9-6349-8D6D-C5BC63D334DB}">
      <dgm:prSet/>
      <dgm:spPr/>
      <dgm:t>
        <a:bodyPr/>
        <a:lstStyle/>
        <a:p>
          <a:endParaRPr lang="en-US"/>
        </a:p>
      </dgm:t>
    </dgm:pt>
    <dgm:pt modelId="{6F1233D6-8990-244A-B620-5E8A6E446819}" type="sibTrans" cxnId="{ECA8D2BE-A5A9-6349-8D6D-C5BC63D334DB}">
      <dgm:prSet/>
      <dgm:spPr/>
      <dgm:t>
        <a:bodyPr/>
        <a:lstStyle/>
        <a:p>
          <a:endParaRPr lang="en-US"/>
        </a:p>
      </dgm:t>
    </dgm:pt>
    <dgm:pt modelId="{999A8123-84C5-AB48-BC20-7BBC139E8B74}" type="pres">
      <dgm:prSet presAssocID="{BA4E8D73-39DB-9A46-B272-BC48CDA1DF55}" presName="linear" presStyleCnt="0">
        <dgm:presLayoutVars>
          <dgm:dir/>
          <dgm:animLvl val="lvl"/>
          <dgm:resizeHandles val="exact"/>
        </dgm:presLayoutVars>
      </dgm:prSet>
      <dgm:spPr/>
    </dgm:pt>
    <dgm:pt modelId="{962FB173-9AAC-C94D-81E6-7C96182993BB}" type="pres">
      <dgm:prSet presAssocID="{098810B1-72E9-AC48-9DB8-0162D6E61A4E}" presName="parentLin" presStyleCnt="0"/>
      <dgm:spPr/>
    </dgm:pt>
    <dgm:pt modelId="{0B171834-01AA-C44A-B393-B0502ABEC0AB}" type="pres">
      <dgm:prSet presAssocID="{098810B1-72E9-AC48-9DB8-0162D6E61A4E}" presName="parentLeftMargin" presStyleLbl="node1" presStyleIdx="0" presStyleCnt="4" custScaleY="36290"/>
      <dgm:spPr/>
    </dgm:pt>
    <dgm:pt modelId="{8A13680E-4B5F-5D47-A97A-5825AEC5953E}" type="pres">
      <dgm:prSet presAssocID="{098810B1-72E9-AC48-9DB8-0162D6E61A4E}" presName="parentText" presStyleLbl="node1" presStyleIdx="0" presStyleCnt="4">
        <dgm:presLayoutVars>
          <dgm:chMax val="0"/>
          <dgm:bulletEnabled val="1"/>
        </dgm:presLayoutVars>
      </dgm:prSet>
      <dgm:spPr/>
    </dgm:pt>
    <dgm:pt modelId="{DE6B74F5-E3F2-8349-BB0D-C9EDF6149CAD}" type="pres">
      <dgm:prSet presAssocID="{098810B1-72E9-AC48-9DB8-0162D6E61A4E}" presName="negativeSpace" presStyleCnt="0"/>
      <dgm:spPr/>
    </dgm:pt>
    <dgm:pt modelId="{13F6A1EA-17D4-904F-945E-61701B2C5B9F}" type="pres">
      <dgm:prSet presAssocID="{098810B1-72E9-AC48-9DB8-0162D6E61A4E}" presName="childText" presStyleLbl="conFgAcc1" presStyleIdx="0" presStyleCnt="4">
        <dgm:presLayoutVars>
          <dgm:bulletEnabled val="1"/>
        </dgm:presLayoutVars>
      </dgm:prSet>
      <dgm:spPr/>
    </dgm:pt>
    <dgm:pt modelId="{AD75917B-E9F2-3549-B630-15F0216E1D4D}" type="pres">
      <dgm:prSet presAssocID="{31E88BAD-B008-3C4F-9C74-7AB46CCBA11F}" presName="spaceBetweenRectangles" presStyleCnt="0"/>
      <dgm:spPr/>
    </dgm:pt>
    <dgm:pt modelId="{E0F5920A-322A-2742-9BCD-B8FCECE5DB18}" type="pres">
      <dgm:prSet presAssocID="{006CF73A-6CE9-DF4D-93AC-A6399BBD42BC}" presName="parentLin" presStyleCnt="0"/>
      <dgm:spPr/>
    </dgm:pt>
    <dgm:pt modelId="{7FDD0E1A-508A-B544-A00B-B48C04147DC8}" type="pres">
      <dgm:prSet presAssocID="{006CF73A-6CE9-DF4D-93AC-A6399BBD42BC}" presName="parentLeftMargin" presStyleLbl="node1" presStyleIdx="0" presStyleCnt="4"/>
      <dgm:spPr/>
    </dgm:pt>
    <dgm:pt modelId="{57108F81-934C-024D-9B65-19AD761F1E03}" type="pres">
      <dgm:prSet presAssocID="{006CF73A-6CE9-DF4D-93AC-A6399BBD42BC}" presName="parentText" presStyleLbl="node1" presStyleIdx="1" presStyleCnt="4">
        <dgm:presLayoutVars>
          <dgm:chMax val="0"/>
          <dgm:bulletEnabled val="1"/>
        </dgm:presLayoutVars>
      </dgm:prSet>
      <dgm:spPr/>
    </dgm:pt>
    <dgm:pt modelId="{B20B1A10-1E8F-3348-A1E9-B3087E1CF2B8}" type="pres">
      <dgm:prSet presAssocID="{006CF73A-6CE9-DF4D-93AC-A6399BBD42BC}" presName="negativeSpace" presStyleCnt="0"/>
      <dgm:spPr/>
    </dgm:pt>
    <dgm:pt modelId="{24E91B04-F9B1-584C-A308-407AA1659180}" type="pres">
      <dgm:prSet presAssocID="{006CF73A-6CE9-DF4D-93AC-A6399BBD42BC}" presName="childText" presStyleLbl="conFgAcc1" presStyleIdx="1" presStyleCnt="4">
        <dgm:presLayoutVars>
          <dgm:bulletEnabled val="1"/>
        </dgm:presLayoutVars>
      </dgm:prSet>
      <dgm:spPr/>
    </dgm:pt>
    <dgm:pt modelId="{2A4151FB-FB37-7C49-A4B9-C794323D5A5C}" type="pres">
      <dgm:prSet presAssocID="{9F2777E0-02D8-8849-9190-3BF70AAD9696}" presName="spaceBetweenRectangles" presStyleCnt="0"/>
      <dgm:spPr/>
    </dgm:pt>
    <dgm:pt modelId="{C59FE1F6-B724-404B-BD25-F05C50CF3F70}" type="pres">
      <dgm:prSet presAssocID="{A9D2B5D6-A97B-B549-8783-94723ED2A3B6}" presName="parentLin" presStyleCnt="0"/>
      <dgm:spPr/>
    </dgm:pt>
    <dgm:pt modelId="{81C0BE43-B878-FD44-B32B-7059B723A7F8}" type="pres">
      <dgm:prSet presAssocID="{A9D2B5D6-A97B-B549-8783-94723ED2A3B6}" presName="parentLeftMargin" presStyleLbl="node1" presStyleIdx="1" presStyleCnt="4"/>
      <dgm:spPr/>
    </dgm:pt>
    <dgm:pt modelId="{69D195B6-26CE-C544-B4B9-D664C0801657}" type="pres">
      <dgm:prSet presAssocID="{A9D2B5D6-A97B-B549-8783-94723ED2A3B6}" presName="parentText" presStyleLbl="node1" presStyleIdx="2" presStyleCnt="4">
        <dgm:presLayoutVars>
          <dgm:chMax val="0"/>
          <dgm:bulletEnabled val="1"/>
        </dgm:presLayoutVars>
      </dgm:prSet>
      <dgm:spPr/>
    </dgm:pt>
    <dgm:pt modelId="{CEDE99B4-5FBB-5F4B-97D3-A01B0AF41FD9}" type="pres">
      <dgm:prSet presAssocID="{A9D2B5D6-A97B-B549-8783-94723ED2A3B6}" presName="negativeSpace" presStyleCnt="0"/>
      <dgm:spPr/>
    </dgm:pt>
    <dgm:pt modelId="{4F6FFA4C-4D2C-E242-8E55-49CBA6FC118F}" type="pres">
      <dgm:prSet presAssocID="{A9D2B5D6-A97B-B549-8783-94723ED2A3B6}" presName="childText" presStyleLbl="conFgAcc1" presStyleIdx="2" presStyleCnt="4">
        <dgm:presLayoutVars>
          <dgm:bulletEnabled val="1"/>
        </dgm:presLayoutVars>
      </dgm:prSet>
      <dgm:spPr/>
    </dgm:pt>
    <dgm:pt modelId="{4FADE80C-B4FC-574E-941B-C153761F6BA4}" type="pres">
      <dgm:prSet presAssocID="{3D14A73C-F780-FC4E-86C5-A4D9E81D8702}" presName="spaceBetweenRectangles" presStyleCnt="0"/>
      <dgm:spPr/>
    </dgm:pt>
    <dgm:pt modelId="{45938A4C-3D2C-2A49-98FA-A81DF6F93469}" type="pres">
      <dgm:prSet presAssocID="{BD411EC3-BF18-9A49-BBF9-00E04752F09F}" presName="parentLin" presStyleCnt="0"/>
      <dgm:spPr/>
    </dgm:pt>
    <dgm:pt modelId="{D3FA5E39-4C4A-EC4E-BCDB-9BD73E420A88}" type="pres">
      <dgm:prSet presAssocID="{BD411EC3-BF18-9A49-BBF9-00E04752F09F}" presName="parentLeftMargin" presStyleLbl="node1" presStyleIdx="2" presStyleCnt="4"/>
      <dgm:spPr/>
    </dgm:pt>
    <dgm:pt modelId="{0995C186-32BD-C94A-8025-A47F594FC681}" type="pres">
      <dgm:prSet presAssocID="{BD411EC3-BF18-9A49-BBF9-00E04752F09F}" presName="parentText" presStyleLbl="node1" presStyleIdx="3" presStyleCnt="4">
        <dgm:presLayoutVars>
          <dgm:chMax val="0"/>
          <dgm:bulletEnabled val="1"/>
        </dgm:presLayoutVars>
      </dgm:prSet>
      <dgm:spPr/>
    </dgm:pt>
    <dgm:pt modelId="{1251F2F2-9419-F942-A71C-2824E2CB970A}" type="pres">
      <dgm:prSet presAssocID="{BD411EC3-BF18-9A49-BBF9-00E04752F09F}" presName="negativeSpace" presStyleCnt="0"/>
      <dgm:spPr/>
    </dgm:pt>
    <dgm:pt modelId="{667A20F0-0811-224A-AAD8-912465F1946B}" type="pres">
      <dgm:prSet presAssocID="{BD411EC3-BF18-9A49-BBF9-00E04752F09F}" presName="childText" presStyleLbl="conFgAcc1" presStyleIdx="3" presStyleCnt="4">
        <dgm:presLayoutVars>
          <dgm:bulletEnabled val="1"/>
        </dgm:presLayoutVars>
      </dgm:prSet>
      <dgm:spPr/>
    </dgm:pt>
  </dgm:ptLst>
  <dgm:cxnLst>
    <dgm:cxn modelId="{5B3EC708-8EAB-E542-BBF0-758384C412A9}" type="presOf" srcId="{4D00118C-2953-BC49-BC91-72E8C06F51A5}" destId="{667A20F0-0811-224A-AAD8-912465F1946B}" srcOrd="0" destOrd="3" presId="urn:microsoft.com/office/officeart/2005/8/layout/list1"/>
    <dgm:cxn modelId="{9E88890B-8F7C-AD46-B209-C85202A34789}" type="presOf" srcId="{059FD696-9030-B54C-BEC6-05B16935A49D}" destId="{667A20F0-0811-224A-AAD8-912465F1946B}" srcOrd="0" destOrd="4" presId="urn:microsoft.com/office/officeart/2005/8/layout/list1"/>
    <dgm:cxn modelId="{B4EB3112-83EE-F842-8BE2-43053D55C75A}" type="presOf" srcId="{BE2FE9F3-3DCE-9344-9C62-AB0360D345D0}" destId="{667A20F0-0811-224A-AAD8-912465F1946B}" srcOrd="0" destOrd="1" presId="urn:microsoft.com/office/officeart/2005/8/layout/list1"/>
    <dgm:cxn modelId="{0F274717-B8BE-6048-B60A-31442FCAC7AC}" srcId="{A9D2B5D6-A97B-B549-8783-94723ED2A3B6}" destId="{98175AFA-5AA9-E447-81B7-38CFD251B4ED}" srcOrd="2" destOrd="0" parTransId="{420245FD-D464-9C46-9691-16E01BE7675E}" sibTransId="{707B7DBD-DA18-2C4F-BA0E-1D0D06B1C480}"/>
    <dgm:cxn modelId="{D256F71E-277B-724C-AA23-A97D855F793E}" type="presOf" srcId="{04CAF4DA-5B82-DE41-9BAF-2C2AE7DCBB97}" destId="{24E91B04-F9B1-584C-A308-407AA1659180}" srcOrd="0" destOrd="0" presId="urn:microsoft.com/office/officeart/2005/8/layout/list1"/>
    <dgm:cxn modelId="{7BD48527-4BC3-E74B-9A9A-FF91346C67C9}" srcId="{098810B1-72E9-AC48-9DB8-0162D6E61A4E}" destId="{F79FA7B3-DD4E-7D42-8712-5BA52AFE9FB6}" srcOrd="0" destOrd="0" parTransId="{5C321CD0-DE81-8845-B702-8C31BDAE6465}" sibTransId="{D5F82E6D-74F5-AF4A-9D5B-CCA460E6999E}"/>
    <dgm:cxn modelId="{9D279F27-1DF7-0847-9BC7-C543CE6D9066}" type="presOf" srcId="{73FB8885-D039-A944-B437-95D42B10DADA}" destId="{667A20F0-0811-224A-AAD8-912465F1946B}" srcOrd="0" destOrd="5" presId="urn:microsoft.com/office/officeart/2005/8/layout/list1"/>
    <dgm:cxn modelId="{94485B2B-F1C3-3642-8EE0-4B60E10C435D}" type="presOf" srcId="{BA4E8D73-39DB-9A46-B272-BC48CDA1DF55}" destId="{999A8123-84C5-AB48-BC20-7BBC139E8B74}" srcOrd="0" destOrd="0" presId="urn:microsoft.com/office/officeart/2005/8/layout/list1"/>
    <dgm:cxn modelId="{B8A8C138-0F08-E04A-929F-5D336CC6CE1D}" type="presOf" srcId="{22F67711-AD79-9842-A976-DFE2CC9A6B99}" destId="{4F6FFA4C-4D2C-E242-8E55-49CBA6FC118F}" srcOrd="0" destOrd="1" presId="urn:microsoft.com/office/officeart/2005/8/layout/list1"/>
    <dgm:cxn modelId="{40A5873A-AAFA-CC4A-96CD-6CC55526C8C2}" type="presOf" srcId="{F79FA7B3-DD4E-7D42-8712-5BA52AFE9FB6}" destId="{13F6A1EA-17D4-904F-945E-61701B2C5B9F}" srcOrd="0" destOrd="0" presId="urn:microsoft.com/office/officeart/2005/8/layout/list1"/>
    <dgm:cxn modelId="{3B104340-2605-064D-AC37-168E39F08CB0}" type="presOf" srcId="{26B34D29-6038-D542-B159-959D0EC121C9}" destId="{667A20F0-0811-224A-AAD8-912465F1946B}" srcOrd="0" destOrd="2" presId="urn:microsoft.com/office/officeart/2005/8/layout/list1"/>
    <dgm:cxn modelId="{A5DAF54A-7812-A34C-B4ED-CB8A9F5EE29F}" srcId="{BA4E8D73-39DB-9A46-B272-BC48CDA1DF55}" destId="{098810B1-72E9-AC48-9DB8-0162D6E61A4E}" srcOrd="0" destOrd="0" parTransId="{8B5EB75C-5889-9848-8798-C1B51BAA3DB3}" sibTransId="{31E88BAD-B008-3C4F-9C74-7AB46CCBA11F}"/>
    <dgm:cxn modelId="{8A4B3653-AF9E-4F4E-BE26-7A3A8DC9690B}" type="presOf" srcId="{F3583DC9-B952-CB4D-B4EE-095F727EA022}" destId="{4F6FFA4C-4D2C-E242-8E55-49CBA6FC118F}" srcOrd="0" destOrd="0" presId="urn:microsoft.com/office/officeart/2005/8/layout/list1"/>
    <dgm:cxn modelId="{61C78C57-10F4-7D4F-A2D4-D7342E97FDA8}" srcId="{BD411EC3-BF18-9A49-BBF9-00E04752F09F}" destId="{4D00118C-2953-BC49-BC91-72E8C06F51A5}" srcOrd="3" destOrd="0" parTransId="{D4E8EFD6-25A3-1D41-B987-45D355ED0A18}" sibTransId="{29523C23-0FB7-BF4E-B1EF-007D9CC57E8F}"/>
    <dgm:cxn modelId="{DC13715C-CDF1-5140-9C93-3FB319CD21CA}" srcId="{BD411EC3-BF18-9A49-BBF9-00E04752F09F}" destId="{26B34D29-6038-D542-B159-959D0EC121C9}" srcOrd="2" destOrd="0" parTransId="{373B4CE1-1644-4A49-A8D0-F655CB4E47C3}" sibTransId="{008AB720-BA32-3842-93AF-40DB3E17B5B2}"/>
    <dgm:cxn modelId="{60331E68-9FBC-D345-BF63-F59DB63B978E}" type="presOf" srcId="{98175AFA-5AA9-E447-81B7-38CFD251B4ED}" destId="{4F6FFA4C-4D2C-E242-8E55-49CBA6FC118F}" srcOrd="0" destOrd="2" presId="urn:microsoft.com/office/officeart/2005/8/layout/list1"/>
    <dgm:cxn modelId="{C9EB7668-6FF6-664F-9AD1-EA7A30A60CAF}" srcId="{A9D2B5D6-A97B-B549-8783-94723ED2A3B6}" destId="{22F67711-AD79-9842-A976-DFE2CC9A6B99}" srcOrd="1" destOrd="0" parTransId="{D99A411F-FD72-A84E-974D-224A808AEE93}" sibTransId="{CF4D5DC6-8CB2-3A4F-B681-B6D82004604A}"/>
    <dgm:cxn modelId="{0A5BF96D-9063-EB4D-9C16-CCA62B9CBB21}" srcId="{BD411EC3-BF18-9A49-BBF9-00E04752F09F}" destId="{059FD696-9030-B54C-BEC6-05B16935A49D}" srcOrd="4" destOrd="0" parTransId="{BAC04BC1-123C-924B-91DC-E3D91350D638}" sibTransId="{A30D7A13-6FE8-BF42-8E62-557DE5B125E1}"/>
    <dgm:cxn modelId="{65A0EF70-A0B1-364C-ABEA-510E6CA87CE7}" srcId="{098810B1-72E9-AC48-9DB8-0162D6E61A4E}" destId="{2E8E73A9-2E03-FE48-BAF6-383AAA643B01}" srcOrd="1" destOrd="0" parTransId="{4FB4DD73-8DBD-F441-A01A-966875E7F43C}" sibTransId="{156E6559-8DE8-2B44-AABE-D8B0ABDF7E22}"/>
    <dgm:cxn modelId="{42303772-A515-BA43-B8D5-391F4135A2B7}" type="presOf" srcId="{2E8E73A9-2E03-FE48-BAF6-383AAA643B01}" destId="{13F6A1EA-17D4-904F-945E-61701B2C5B9F}" srcOrd="0" destOrd="1" presId="urn:microsoft.com/office/officeart/2005/8/layout/list1"/>
    <dgm:cxn modelId="{7BE75476-0E5C-784B-858F-3D1F0EBF4239}" srcId="{BA4E8D73-39DB-9A46-B272-BC48CDA1DF55}" destId="{006CF73A-6CE9-DF4D-93AC-A6399BBD42BC}" srcOrd="1" destOrd="0" parTransId="{A9F727B9-3ED2-7D4D-A169-DA876AC759B6}" sibTransId="{9F2777E0-02D8-8849-9190-3BF70AAD9696}"/>
    <dgm:cxn modelId="{DC8DC977-DAF0-254C-B940-CAD176B6C6DE}" type="presOf" srcId="{A9D2B5D6-A97B-B549-8783-94723ED2A3B6}" destId="{69D195B6-26CE-C544-B4B9-D664C0801657}" srcOrd="1" destOrd="0" presId="urn:microsoft.com/office/officeart/2005/8/layout/list1"/>
    <dgm:cxn modelId="{95FBD078-EDCE-B745-B725-3D1B8BE3CB42}" srcId="{A9D2B5D6-A97B-B549-8783-94723ED2A3B6}" destId="{689C3C6B-27D0-4A45-82CA-D0E348491DBE}" srcOrd="4" destOrd="0" parTransId="{67824A99-874B-CC40-BF22-9CC498E08E17}" sibTransId="{1EF8D840-8F10-0B4B-AEFD-5790F0C6686F}"/>
    <dgm:cxn modelId="{E8B7A67F-42D1-5740-994F-3D20DC4D5F4E}" srcId="{006CF73A-6CE9-DF4D-93AC-A6399BBD42BC}" destId="{04CAF4DA-5B82-DE41-9BAF-2C2AE7DCBB97}" srcOrd="0" destOrd="0" parTransId="{38EF3FE2-BD9F-BF40-BA75-1A6F6DDE30FC}" sibTransId="{A6AEBBCE-F0D9-4A4A-A335-31B2F9B77992}"/>
    <dgm:cxn modelId="{B581EE86-091B-B444-B3CC-197473D1F905}" srcId="{BD411EC3-BF18-9A49-BBF9-00E04752F09F}" destId="{E18CB022-A847-7346-85C7-ED0A58DC5CFD}" srcOrd="0" destOrd="0" parTransId="{B8AC58D4-A439-F648-AF9C-9D6E3C3F77CA}" sibTransId="{15C5B2F9-A841-B64E-84C9-36F5C134C9A9}"/>
    <dgm:cxn modelId="{DA8C3387-350A-F048-8CDE-3633EDE5E00E}" type="presOf" srcId="{006CF73A-6CE9-DF4D-93AC-A6399BBD42BC}" destId="{57108F81-934C-024D-9B65-19AD761F1E03}" srcOrd="1" destOrd="0" presId="urn:microsoft.com/office/officeart/2005/8/layout/list1"/>
    <dgm:cxn modelId="{A0201F88-6315-6041-960B-D8E4DEE01DDA}" type="presOf" srcId="{B107CFFB-CB7B-A04D-9572-F2E70A58DAD3}" destId="{4F6FFA4C-4D2C-E242-8E55-49CBA6FC118F}" srcOrd="0" destOrd="3" presId="urn:microsoft.com/office/officeart/2005/8/layout/list1"/>
    <dgm:cxn modelId="{C884EE8B-CF58-124E-A59E-CA7882147A6B}" type="presOf" srcId="{006CF73A-6CE9-DF4D-93AC-A6399BBD42BC}" destId="{7FDD0E1A-508A-B544-A00B-B48C04147DC8}" srcOrd="0" destOrd="0" presId="urn:microsoft.com/office/officeart/2005/8/layout/list1"/>
    <dgm:cxn modelId="{B527EA8E-3DD7-AE42-A42D-568F16E910AC}" srcId="{A9D2B5D6-A97B-B549-8783-94723ED2A3B6}" destId="{F3583DC9-B952-CB4D-B4EE-095F727EA022}" srcOrd="0" destOrd="0" parTransId="{232F24B0-55EA-444D-BE31-D4707DC7A43C}" sibTransId="{711F180B-0748-A44E-B578-4331CB4385DB}"/>
    <dgm:cxn modelId="{C85B9698-B857-D84D-94AF-E482A97521DF}" srcId="{BA4E8D73-39DB-9A46-B272-BC48CDA1DF55}" destId="{BD411EC3-BF18-9A49-BBF9-00E04752F09F}" srcOrd="3" destOrd="0" parTransId="{7D04C192-8D38-054F-B972-F2B5364C6100}" sibTransId="{3DF8B86D-1AF0-C84D-A4BA-DCB337D0EAED}"/>
    <dgm:cxn modelId="{5B2AE89E-0204-6340-9227-B16BD2A2931D}" type="presOf" srcId="{A9D2B5D6-A97B-B549-8783-94723ED2A3B6}" destId="{81C0BE43-B878-FD44-B32B-7059B723A7F8}" srcOrd="0" destOrd="0" presId="urn:microsoft.com/office/officeart/2005/8/layout/list1"/>
    <dgm:cxn modelId="{ECA8D2BE-A5A9-6349-8D6D-C5BC63D334DB}" srcId="{BD411EC3-BF18-9A49-BBF9-00E04752F09F}" destId="{73FB8885-D039-A944-B437-95D42B10DADA}" srcOrd="5" destOrd="0" parTransId="{C6AD3D2E-EB24-C84A-95BF-4712C3920F93}" sibTransId="{6F1233D6-8990-244A-B620-5E8A6E446819}"/>
    <dgm:cxn modelId="{B5206DC2-B3BF-BB44-A684-8484ADF9060A}" type="presOf" srcId="{098810B1-72E9-AC48-9DB8-0162D6E61A4E}" destId="{8A13680E-4B5F-5D47-A97A-5825AEC5953E}" srcOrd="1" destOrd="0" presId="urn:microsoft.com/office/officeart/2005/8/layout/list1"/>
    <dgm:cxn modelId="{0426E9C2-2ADD-5A4B-9BAC-10FC7566E2A1}" type="presOf" srcId="{25A1FF2B-7888-AA43-AC3F-FB643A19DF45}" destId="{24E91B04-F9B1-584C-A308-407AA1659180}" srcOrd="0" destOrd="1" presId="urn:microsoft.com/office/officeart/2005/8/layout/list1"/>
    <dgm:cxn modelId="{671690C5-0477-9349-A9F0-F18E49F3212A}" srcId="{BD411EC3-BF18-9A49-BBF9-00E04752F09F}" destId="{BE2FE9F3-3DCE-9344-9C62-AB0360D345D0}" srcOrd="1" destOrd="0" parTransId="{43252E0E-2BBD-3042-A202-DE9A367BDDB7}" sibTransId="{90A639C3-43BA-E04B-8E19-45F55EA2BB56}"/>
    <dgm:cxn modelId="{DB7881CF-50AE-034D-94D9-4AC649E2C040}" srcId="{A9D2B5D6-A97B-B549-8783-94723ED2A3B6}" destId="{B107CFFB-CB7B-A04D-9572-F2E70A58DAD3}" srcOrd="3" destOrd="0" parTransId="{0CBA014A-D558-F04F-A780-7806AAA77794}" sibTransId="{CB77DF56-2442-6343-B1C4-F08FE345326C}"/>
    <dgm:cxn modelId="{B140CADE-FBF9-CA49-B7F2-6B163DCB29EA}" type="presOf" srcId="{BD411EC3-BF18-9A49-BBF9-00E04752F09F}" destId="{D3FA5E39-4C4A-EC4E-BCDB-9BD73E420A88}" srcOrd="0" destOrd="0" presId="urn:microsoft.com/office/officeart/2005/8/layout/list1"/>
    <dgm:cxn modelId="{9257F3E5-090E-1D4B-BFBA-F7187381BA44}" type="presOf" srcId="{BD411EC3-BF18-9A49-BBF9-00E04752F09F}" destId="{0995C186-32BD-C94A-8025-A47F594FC681}" srcOrd="1" destOrd="0" presId="urn:microsoft.com/office/officeart/2005/8/layout/list1"/>
    <dgm:cxn modelId="{E57B89F2-708F-CF4C-9B57-00AD79ABBFB5}" type="presOf" srcId="{689C3C6B-27D0-4A45-82CA-D0E348491DBE}" destId="{4F6FFA4C-4D2C-E242-8E55-49CBA6FC118F}" srcOrd="0" destOrd="4" presId="urn:microsoft.com/office/officeart/2005/8/layout/list1"/>
    <dgm:cxn modelId="{87493EF4-B48A-BB43-8506-2A873073E6F3}" type="presOf" srcId="{098810B1-72E9-AC48-9DB8-0162D6E61A4E}" destId="{0B171834-01AA-C44A-B393-B0502ABEC0AB}" srcOrd="0" destOrd="0" presId="urn:microsoft.com/office/officeart/2005/8/layout/list1"/>
    <dgm:cxn modelId="{78812CF8-416C-EF4C-9198-759CA7659D21}" srcId="{006CF73A-6CE9-DF4D-93AC-A6399BBD42BC}" destId="{25A1FF2B-7888-AA43-AC3F-FB643A19DF45}" srcOrd="1" destOrd="0" parTransId="{00812C8A-7144-D24B-8F52-383213AE4DB8}" sibTransId="{C2C8DEDA-A0CE-024E-B778-732BF128CC05}"/>
    <dgm:cxn modelId="{0ABF38FB-80CC-934E-BEB4-7742F8249997}" srcId="{BA4E8D73-39DB-9A46-B272-BC48CDA1DF55}" destId="{A9D2B5D6-A97B-B549-8783-94723ED2A3B6}" srcOrd="2" destOrd="0" parTransId="{FB0E45DA-C7B5-E34D-8576-E9283F41A279}" sibTransId="{3D14A73C-F780-FC4E-86C5-A4D9E81D8702}"/>
    <dgm:cxn modelId="{7FE9DFFF-3D38-E14A-AD3F-F23000EC4715}" type="presOf" srcId="{E18CB022-A847-7346-85C7-ED0A58DC5CFD}" destId="{667A20F0-0811-224A-AAD8-912465F1946B}" srcOrd="0" destOrd="0" presId="urn:microsoft.com/office/officeart/2005/8/layout/list1"/>
    <dgm:cxn modelId="{8698A5FF-D20B-B94C-90DF-47D02E16455E}" type="presParOf" srcId="{999A8123-84C5-AB48-BC20-7BBC139E8B74}" destId="{962FB173-9AAC-C94D-81E6-7C96182993BB}" srcOrd="0" destOrd="0" presId="urn:microsoft.com/office/officeart/2005/8/layout/list1"/>
    <dgm:cxn modelId="{BEDD6B25-EF06-D643-96E0-F02E1A93BCE5}" type="presParOf" srcId="{962FB173-9AAC-C94D-81E6-7C96182993BB}" destId="{0B171834-01AA-C44A-B393-B0502ABEC0AB}" srcOrd="0" destOrd="0" presId="urn:microsoft.com/office/officeart/2005/8/layout/list1"/>
    <dgm:cxn modelId="{C6BA576E-A065-084C-A3AE-91008C12DC18}" type="presParOf" srcId="{962FB173-9AAC-C94D-81E6-7C96182993BB}" destId="{8A13680E-4B5F-5D47-A97A-5825AEC5953E}" srcOrd="1" destOrd="0" presId="urn:microsoft.com/office/officeart/2005/8/layout/list1"/>
    <dgm:cxn modelId="{3007D5E8-1139-9B4B-A85E-CC7E268BFA03}" type="presParOf" srcId="{999A8123-84C5-AB48-BC20-7BBC139E8B74}" destId="{DE6B74F5-E3F2-8349-BB0D-C9EDF6149CAD}" srcOrd="1" destOrd="0" presId="urn:microsoft.com/office/officeart/2005/8/layout/list1"/>
    <dgm:cxn modelId="{6C30898D-08B4-CC42-B547-0D778AE3B6FA}" type="presParOf" srcId="{999A8123-84C5-AB48-BC20-7BBC139E8B74}" destId="{13F6A1EA-17D4-904F-945E-61701B2C5B9F}" srcOrd="2" destOrd="0" presId="urn:microsoft.com/office/officeart/2005/8/layout/list1"/>
    <dgm:cxn modelId="{A87C90A9-3DA3-DE4D-8CCA-69D493262381}" type="presParOf" srcId="{999A8123-84C5-AB48-BC20-7BBC139E8B74}" destId="{AD75917B-E9F2-3549-B630-15F0216E1D4D}" srcOrd="3" destOrd="0" presId="urn:microsoft.com/office/officeart/2005/8/layout/list1"/>
    <dgm:cxn modelId="{F30D9D9B-E9EE-7948-8CB1-E23C159E514C}" type="presParOf" srcId="{999A8123-84C5-AB48-BC20-7BBC139E8B74}" destId="{E0F5920A-322A-2742-9BCD-B8FCECE5DB18}" srcOrd="4" destOrd="0" presId="urn:microsoft.com/office/officeart/2005/8/layout/list1"/>
    <dgm:cxn modelId="{D517E291-8D72-8C46-A4A1-557C6955E307}" type="presParOf" srcId="{E0F5920A-322A-2742-9BCD-B8FCECE5DB18}" destId="{7FDD0E1A-508A-B544-A00B-B48C04147DC8}" srcOrd="0" destOrd="0" presId="urn:microsoft.com/office/officeart/2005/8/layout/list1"/>
    <dgm:cxn modelId="{585F21EC-3FDF-CD44-83FC-162F6BDFB830}" type="presParOf" srcId="{E0F5920A-322A-2742-9BCD-B8FCECE5DB18}" destId="{57108F81-934C-024D-9B65-19AD761F1E03}" srcOrd="1" destOrd="0" presId="urn:microsoft.com/office/officeart/2005/8/layout/list1"/>
    <dgm:cxn modelId="{138A38C2-61CF-504F-B0C2-2F8104D90C46}" type="presParOf" srcId="{999A8123-84C5-AB48-BC20-7BBC139E8B74}" destId="{B20B1A10-1E8F-3348-A1E9-B3087E1CF2B8}" srcOrd="5" destOrd="0" presId="urn:microsoft.com/office/officeart/2005/8/layout/list1"/>
    <dgm:cxn modelId="{13212039-1330-9B4B-B718-24ADE6937EDE}" type="presParOf" srcId="{999A8123-84C5-AB48-BC20-7BBC139E8B74}" destId="{24E91B04-F9B1-584C-A308-407AA1659180}" srcOrd="6" destOrd="0" presId="urn:microsoft.com/office/officeart/2005/8/layout/list1"/>
    <dgm:cxn modelId="{C9ACDBE3-7B8F-FB49-85B4-3A7D2348A37D}" type="presParOf" srcId="{999A8123-84C5-AB48-BC20-7BBC139E8B74}" destId="{2A4151FB-FB37-7C49-A4B9-C794323D5A5C}" srcOrd="7" destOrd="0" presId="urn:microsoft.com/office/officeart/2005/8/layout/list1"/>
    <dgm:cxn modelId="{8E99FFD1-E656-5743-A785-E98F01748FE4}" type="presParOf" srcId="{999A8123-84C5-AB48-BC20-7BBC139E8B74}" destId="{C59FE1F6-B724-404B-BD25-F05C50CF3F70}" srcOrd="8" destOrd="0" presId="urn:microsoft.com/office/officeart/2005/8/layout/list1"/>
    <dgm:cxn modelId="{9FFFFA2C-7917-C946-9E9C-8C7BC5292F76}" type="presParOf" srcId="{C59FE1F6-B724-404B-BD25-F05C50CF3F70}" destId="{81C0BE43-B878-FD44-B32B-7059B723A7F8}" srcOrd="0" destOrd="0" presId="urn:microsoft.com/office/officeart/2005/8/layout/list1"/>
    <dgm:cxn modelId="{569F7C59-EF4A-234B-A56F-5C181D7AE004}" type="presParOf" srcId="{C59FE1F6-B724-404B-BD25-F05C50CF3F70}" destId="{69D195B6-26CE-C544-B4B9-D664C0801657}" srcOrd="1" destOrd="0" presId="urn:microsoft.com/office/officeart/2005/8/layout/list1"/>
    <dgm:cxn modelId="{F53BF095-4FC4-484D-A951-3F83DC49ED7A}" type="presParOf" srcId="{999A8123-84C5-AB48-BC20-7BBC139E8B74}" destId="{CEDE99B4-5FBB-5F4B-97D3-A01B0AF41FD9}" srcOrd="9" destOrd="0" presId="urn:microsoft.com/office/officeart/2005/8/layout/list1"/>
    <dgm:cxn modelId="{D0659C21-C738-FF42-A0E8-8F82D79A1AAE}" type="presParOf" srcId="{999A8123-84C5-AB48-BC20-7BBC139E8B74}" destId="{4F6FFA4C-4D2C-E242-8E55-49CBA6FC118F}" srcOrd="10" destOrd="0" presId="urn:microsoft.com/office/officeart/2005/8/layout/list1"/>
    <dgm:cxn modelId="{7C6603BA-7D5D-624F-BA40-4C698002CAF7}" type="presParOf" srcId="{999A8123-84C5-AB48-BC20-7BBC139E8B74}" destId="{4FADE80C-B4FC-574E-941B-C153761F6BA4}" srcOrd="11" destOrd="0" presId="urn:microsoft.com/office/officeart/2005/8/layout/list1"/>
    <dgm:cxn modelId="{0C0A2BBC-763C-3A48-8E7E-BF74F3D65C55}" type="presParOf" srcId="{999A8123-84C5-AB48-BC20-7BBC139E8B74}" destId="{45938A4C-3D2C-2A49-98FA-A81DF6F93469}" srcOrd="12" destOrd="0" presId="urn:microsoft.com/office/officeart/2005/8/layout/list1"/>
    <dgm:cxn modelId="{CFC9F15E-3DDD-8244-B8F8-AE7134FCD440}" type="presParOf" srcId="{45938A4C-3D2C-2A49-98FA-A81DF6F93469}" destId="{D3FA5E39-4C4A-EC4E-BCDB-9BD73E420A88}" srcOrd="0" destOrd="0" presId="urn:microsoft.com/office/officeart/2005/8/layout/list1"/>
    <dgm:cxn modelId="{6AE9EECA-D271-5D4F-A8C9-0127BB504BF0}" type="presParOf" srcId="{45938A4C-3D2C-2A49-98FA-A81DF6F93469}" destId="{0995C186-32BD-C94A-8025-A47F594FC681}" srcOrd="1" destOrd="0" presId="urn:microsoft.com/office/officeart/2005/8/layout/list1"/>
    <dgm:cxn modelId="{A1A1F593-37E9-7741-9C42-A1F31E77496F}" type="presParOf" srcId="{999A8123-84C5-AB48-BC20-7BBC139E8B74}" destId="{1251F2F2-9419-F942-A71C-2824E2CB970A}" srcOrd="13" destOrd="0" presId="urn:microsoft.com/office/officeart/2005/8/layout/list1"/>
    <dgm:cxn modelId="{418FBACA-7E39-CE4B-8D0A-2FC93295B5D8}" type="presParOf" srcId="{999A8123-84C5-AB48-BC20-7BBC139E8B74}" destId="{667A20F0-0811-224A-AAD8-912465F1946B}"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9E15666-1477-C442-A23F-F19F4D28A8A2}" type="doc">
      <dgm:prSet loTypeId="urn:microsoft.com/office/officeart/2005/8/layout/hierarchy3" loCatId="icon" qsTypeId="urn:microsoft.com/office/officeart/2005/8/quickstyle/simple1" qsCatId="simple" csTypeId="urn:microsoft.com/office/officeart/2005/8/colors/accent1_2" csCatId="accent1" phldr="1"/>
      <dgm:spPr/>
      <dgm:t>
        <a:bodyPr/>
        <a:lstStyle/>
        <a:p>
          <a:endParaRPr lang="en-US"/>
        </a:p>
      </dgm:t>
    </dgm:pt>
    <dgm:pt modelId="{CECB3CC1-DBF1-5148-A186-7942C3CA7BF7}">
      <dgm:prSet phldrT="[Text]"/>
      <dgm:spPr/>
      <dgm:t>
        <a:bodyPr/>
        <a:lstStyle/>
        <a:p>
          <a:r>
            <a:rPr lang="en-US" dirty="0"/>
            <a:t>Classify Stocks</a:t>
          </a:r>
        </a:p>
      </dgm:t>
    </dgm:pt>
    <dgm:pt modelId="{760BC57E-0308-8145-9048-2EAF90412F50}" type="parTrans" cxnId="{D998740C-C13B-8849-8838-F4E0C6629F0B}">
      <dgm:prSet/>
      <dgm:spPr/>
      <dgm:t>
        <a:bodyPr/>
        <a:lstStyle/>
        <a:p>
          <a:endParaRPr lang="en-US"/>
        </a:p>
      </dgm:t>
    </dgm:pt>
    <dgm:pt modelId="{349C4E2F-A2B6-C84E-8B1D-683FA25EA9B4}" type="sibTrans" cxnId="{D998740C-C13B-8849-8838-F4E0C6629F0B}">
      <dgm:prSet/>
      <dgm:spPr/>
      <dgm:t>
        <a:bodyPr/>
        <a:lstStyle/>
        <a:p>
          <a:endParaRPr lang="en-US"/>
        </a:p>
      </dgm:t>
    </dgm:pt>
    <dgm:pt modelId="{9B7A8F27-ACA7-D045-8766-F46BEAC9F9AB}">
      <dgm:prSet phldrT="[Text]"/>
      <dgm:spPr/>
      <dgm:t>
        <a:bodyPr/>
        <a:lstStyle/>
        <a:p>
          <a:r>
            <a:rPr lang="en-US" dirty="0"/>
            <a:t>Strong UP</a:t>
          </a:r>
        </a:p>
      </dgm:t>
    </dgm:pt>
    <dgm:pt modelId="{6275540A-B8FA-AC40-8CB4-6C72F0D2C569}" type="parTrans" cxnId="{1EADCEA6-976B-6D47-ABD2-B8B530046A00}">
      <dgm:prSet/>
      <dgm:spPr/>
      <dgm:t>
        <a:bodyPr/>
        <a:lstStyle/>
        <a:p>
          <a:endParaRPr lang="en-US"/>
        </a:p>
      </dgm:t>
    </dgm:pt>
    <dgm:pt modelId="{F8DC406B-663E-104C-953D-68C6A285E957}" type="sibTrans" cxnId="{1EADCEA6-976B-6D47-ABD2-B8B530046A00}">
      <dgm:prSet/>
      <dgm:spPr/>
      <dgm:t>
        <a:bodyPr/>
        <a:lstStyle/>
        <a:p>
          <a:endParaRPr lang="en-US"/>
        </a:p>
      </dgm:t>
    </dgm:pt>
    <dgm:pt modelId="{2FDAD925-76D7-6543-B3ED-03BF1829F75F}">
      <dgm:prSet phldrT="[Text]"/>
      <dgm:spPr/>
      <dgm:t>
        <a:bodyPr/>
        <a:lstStyle/>
        <a:p>
          <a:r>
            <a:rPr lang="en-US" dirty="0"/>
            <a:t>Weak Up</a:t>
          </a:r>
        </a:p>
      </dgm:t>
    </dgm:pt>
    <dgm:pt modelId="{A441C225-0745-FD49-8ECD-BEBF52D83D4D}" type="parTrans" cxnId="{F86E8123-3E59-6642-A5AB-22E3DF0A00F6}">
      <dgm:prSet/>
      <dgm:spPr/>
      <dgm:t>
        <a:bodyPr/>
        <a:lstStyle/>
        <a:p>
          <a:endParaRPr lang="en-US"/>
        </a:p>
      </dgm:t>
    </dgm:pt>
    <dgm:pt modelId="{2777002F-6E41-CA47-82D8-54274AFD6082}" type="sibTrans" cxnId="{F86E8123-3E59-6642-A5AB-22E3DF0A00F6}">
      <dgm:prSet/>
      <dgm:spPr/>
      <dgm:t>
        <a:bodyPr/>
        <a:lstStyle/>
        <a:p>
          <a:endParaRPr lang="en-US"/>
        </a:p>
      </dgm:t>
    </dgm:pt>
    <dgm:pt modelId="{9FB5A9E0-011D-9248-A222-EC634695F348}">
      <dgm:prSet phldrT="[Text]"/>
      <dgm:spPr/>
      <dgm:t>
        <a:bodyPr/>
        <a:lstStyle/>
        <a:p>
          <a:r>
            <a:rPr lang="en-US" dirty="0"/>
            <a:t>Flat</a:t>
          </a:r>
        </a:p>
      </dgm:t>
    </dgm:pt>
    <dgm:pt modelId="{4D3CA4C9-44B5-6343-9DE7-79A6458743B6}" type="parTrans" cxnId="{7EB4B0A6-C966-1F43-85F9-107B6FB1D954}">
      <dgm:prSet/>
      <dgm:spPr/>
      <dgm:t>
        <a:bodyPr/>
        <a:lstStyle/>
        <a:p>
          <a:endParaRPr lang="en-US"/>
        </a:p>
      </dgm:t>
    </dgm:pt>
    <dgm:pt modelId="{AA82769D-9AC6-5641-AA2D-F9C5FF707208}" type="sibTrans" cxnId="{7EB4B0A6-C966-1F43-85F9-107B6FB1D954}">
      <dgm:prSet/>
      <dgm:spPr/>
      <dgm:t>
        <a:bodyPr/>
        <a:lstStyle/>
        <a:p>
          <a:endParaRPr lang="en-US"/>
        </a:p>
      </dgm:t>
    </dgm:pt>
    <dgm:pt modelId="{56A5C9DC-AD4B-2A4B-99DA-6319A2515718}">
      <dgm:prSet phldrT="[Text]"/>
      <dgm:spPr/>
      <dgm:t>
        <a:bodyPr/>
        <a:lstStyle/>
        <a:p>
          <a:r>
            <a:rPr lang="en-US" dirty="0"/>
            <a:t>Weak Down</a:t>
          </a:r>
        </a:p>
      </dgm:t>
    </dgm:pt>
    <dgm:pt modelId="{7979EACB-370A-9047-B81B-12732AB049A9}" type="parTrans" cxnId="{15F15EA8-5F34-7142-839E-47E93BD96DB8}">
      <dgm:prSet/>
      <dgm:spPr/>
      <dgm:t>
        <a:bodyPr/>
        <a:lstStyle/>
        <a:p>
          <a:endParaRPr lang="en-US"/>
        </a:p>
      </dgm:t>
    </dgm:pt>
    <dgm:pt modelId="{EC6247EB-EBD0-134F-B4E8-8B0015BAAC51}" type="sibTrans" cxnId="{15F15EA8-5F34-7142-839E-47E93BD96DB8}">
      <dgm:prSet/>
      <dgm:spPr/>
      <dgm:t>
        <a:bodyPr/>
        <a:lstStyle/>
        <a:p>
          <a:endParaRPr lang="en-US"/>
        </a:p>
      </dgm:t>
    </dgm:pt>
    <dgm:pt modelId="{5E78BF79-62A9-5847-87AD-B87957B17BCF}">
      <dgm:prSet phldrT="[Text]"/>
      <dgm:spPr/>
      <dgm:t>
        <a:bodyPr/>
        <a:lstStyle/>
        <a:p>
          <a:r>
            <a:rPr lang="en-US" dirty="0"/>
            <a:t>Strong Down</a:t>
          </a:r>
        </a:p>
      </dgm:t>
    </dgm:pt>
    <dgm:pt modelId="{0751A527-A7ED-FF4E-9F3A-4719B86CD3D9}" type="parTrans" cxnId="{8D94517B-4DC3-8C40-B51F-5CD76DCB6765}">
      <dgm:prSet/>
      <dgm:spPr/>
      <dgm:t>
        <a:bodyPr/>
        <a:lstStyle/>
        <a:p>
          <a:endParaRPr lang="en-US"/>
        </a:p>
      </dgm:t>
    </dgm:pt>
    <dgm:pt modelId="{8D3F6A58-53B5-BA4A-BE16-FEAB466E4DCF}" type="sibTrans" cxnId="{8D94517B-4DC3-8C40-B51F-5CD76DCB6765}">
      <dgm:prSet/>
      <dgm:spPr/>
      <dgm:t>
        <a:bodyPr/>
        <a:lstStyle/>
        <a:p>
          <a:endParaRPr lang="en-US"/>
        </a:p>
      </dgm:t>
    </dgm:pt>
    <dgm:pt modelId="{14697D68-C4AF-F648-891C-E3366081FA45}" type="pres">
      <dgm:prSet presAssocID="{C9E15666-1477-C442-A23F-F19F4D28A8A2}" presName="diagram" presStyleCnt="0">
        <dgm:presLayoutVars>
          <dgm:chPref val="1"/>
          <dgm:dir/>
          <dgm:animOne val="branch"/>
          <dgm:animLvl val="lvl"/>
          <dgm:resizeHandles/>
        </dgm:presLayoutVars>
      </dgm:prSet>
      <dgm:spPr/>
    </dgm:pt>
    <dgm:pt modelId="{B7861349-D0D1-7949-B7D0-96D31B1D95CC}" type="pres">
      <dgm:prSet presAssocID="{CECB3CC1-DBF1-5148-A186-7942C3CA7BF7}" presName="root" presStyleCnt="0"/>
      <dgm:spPr/>
    </dgm:pt>
    <dgm:pt modelId="{172471CE-D1A6-304B-AF9C-3857D676F54E}" type="pres">
      <dgm:prSet presAssocID="{CECB3CC1-DBF1-5148-A186-7942C3CA7BF7}" presName="rootComposite" presStyleCnt="0"/>
      <dgm:spPr/>
    </dgm:pt>
    <dgm:pt modelId="{BF63C6AB-4E7C-5E4F-A606-42EFDF30C1EE}" type="pres">
      <dgm:prSet presAssocID="{CECB3CC1-DBF1-5148-A186-7942C3CA7BF7}" presName="rootText" presStyleLbl="node1" presStyleIdx="0" presStyleCnt="1"/>
      <dgm:spPr/>
    </dgm:pt>
    <dgm:pt modelId="{16825C0F-ED53-9544-8CF5-46C3302BF9A2}" type="pres">
      <dgm:prSet presAssocID="{CECB3CC1-DBF1-5148-A186-7942C3CA7BF7}" presName="rootConnector" presStyleLbl="node1" presStyleIdx="0" presStyleCnt="1"/>
      <dgm:spPr/>
    </dgm:pt>
    <dgm:pt modelId="{84B93724-A22F-4049-BD83-2BC2429CB8C1}" type="pres">
      <dgm:prSet presAssocID="{CECB3CC1-DBF1-5148-A186-7942C3CA7BF7}" presName="childShape" presStyleCnt="0"/>
      <dgm:spPr/>
    </dgm:pt>
    <dgm:pt modelId="{5F40DABA-7506-F843-9995-DC3B270650FC}" type="pres">
      <dgm:prSet presAssocID="{6275540A-B8FA-AC40-8CB4-6C72F0D2C569}" presName="Name13" presStyleLbl="parChTrans1D2" presStyleIdx="0" presStyleCnt="5"/>
      <dgm:spPr/>
    </dgm:pt>
    <dgm:pt modelId="{5B44A54B-7079-284A-A49B-4211768457DA}" type="pres">
      <dgm:prSet presAssocID="{9B7A8F27-ACA7-D045-8766-F46BEAC9F9AB}" presName="childText" presStyleLbl="bgAcc1" presStyleIdx="0" presStyleCnt="5">
        <dgm:presLayoutVars>
          <dgm:bulletEnabled val="1"/>
        </dgm:presLayoutVars>
      </dgm:prSet>
      <dgm:spPr/>
    </dgm:pt>
    <dgm:pt modelId="{8C244B88-E047-4A4C-A825-7DA5724EF350}" type="pres">
      <dgm:prSet presAssocID="{A441C225-0745-FD49-8ECD-BEBF52D83D4D}" presName="Name13" presStyleLbl="parChTrans1D2" presStyleIdx="1" presStyleCnt="5"/>
      <dgm:spPr/>
    </dgm:pt>
    <dgm:pt modelId="{08E75A91-DD08-5C4B-905F-B12C2EBECE84}" type="pres">
      <dgm:prSet presAssocID="{2FDAD925-76D7-6543-B3ED-03BF1829F75F}" presName="childText" presStyleLbl="bgAcc1" presStyleIdx="1" presStyleCnt="5">
        <dgm:presLayoutVars>
          <dgm:bulletEnabled val="1"/>
        </dgm:presLayoutVars>
      </dgm:prSet>
      <dgm:spPr/>
    </dgm:pt>
    <dgm:pt modelId="{422A9540-A60F-234A-B092-0C73456D55BD}" type="pres">
      <dgm:prSet presAssocID="{4D3CA4C9-44B5-6343-9DE7-79A6458743B6}" presName="Name13" presStyleLbl="parChTrans1D2" presStyleIdx="2" presStyleCnt="5"/>
      <dgm:spPr/>
    </dgm:pt>
    <dgm:pt modelId="{0554A537-173F-374D-9602-4915E3C611C9}" type="pres">
      <dgm:prSet presAssocID="{9FB5A9E0-011D-9248-A222-EC634695F348}" presName="childText" presStyleLbl="bgAcc1" presStyleIdx="2" presStyleCnt="5">
        <dgm:presLayoutVars>
          <dgm:bulletEnabled val="1"/>
        </dgm:presLayoutVars>
      </dgm:prSet>
      <dgm:spPr/>
    </dgm:pt>
    <dgm:pt modelId="{E4053A14-EF3A-5744-9BC5-459DF561C671}" type="pres">
      <dgm:prSet presAssocID="{7979EACB-370A-9047-B81B-12732AB049A9}" presName="Name13" presStyleLbl="parChTrans1D2" presStyleIdx="3" presStyleCnt="5"/>
      <dgm:spPr/>
    </dgm:pt>
    <dgm:pt modelId="{A5A1CCB9-0B04-034E-B17E-9FFD0C010559}" type="pres">
      <dgm:prSet presAssocID="{56A5C9DC-AD4B-2A4B-99DA-6319A2515718}" presName="childText" presStyleLbl="bgAcc1" presStyleIdx="3" presStyleCnt="5">
        <dgm:presLayoutVars>
          <dgm:bulletEnabled val="1"/>
        </dgm:presLayoutVars>
      </dgm:prSet>
      <dgm:spPr/>
    </dgm:pt>
    <dgm:pt modelId="{A791126F-C128-9E40-9C1F-CD3D3BCA8283}" type="pres">
      <dgm:prSet presAssocID="{0751A527-A7ED-FF4E-9F3A-4719B86CD3D9}" presName="Name13" presStyleLbl="parChTrans1D2" presStyleIdx="4" presStyleCnt="5"/>
      <dgm:spPr/>
    </dgm:pt>
    <dgm:pt modelId="{204074AE-2EB3-2140-80BF-BA2D4B701DDB}" type="pres">
      <dgm:prSet presAssocID="{5E78BF79-62A9-5847-87AD-B87957B17BCF}" presName="childText" presStyleLbl="bgAcc1" presStyleIdx="4" presStyleCnt="5">
        <dgm:presLayoutVars>
          <dgm:bulletEnabled val="1"/>
        </dgm:presLayoutVars>
      </dgm:prSet>
      <dgm:spPr/>
    </dgm:pt>
  </dgm:ptLst>
  <dgm:cxnLst>
    <dgm:cxn modelId="{D998740C-C13B-8849-8838-F4E0C6629F0B}" srcId="{C9E15666-1477-C442-A23F-F19F4D28A8A2}" destId="{CECB3CC1-DBF1-5148-A186-7942C3CA7BF7}" srcOrd="0" destOrd="0" parTransId="{760BC57E-0308-8145-9048-2EAF90412F50}" sibTransId="{349C4E2F-A2B6-C84E-8B1D-683FA25EA9B4}"/>
    <dgm:cxn modelId="{B601F01A-1B83-D846-8FF8-A8B8D779F6B6}" type="presOf" srcId="{CECB3CC1-DBF1-5148-A186-7942C3CA7BF7}" destId="{BF63C6AB-4E7C-5E4F-A606-42EFDF30C1EE}" srcOrd="0" destOrd="0" presId="urn:microsoft.com/office/officeart/2005/8/layout/hierarchy3"/>
    <dgm:cxn modelId="{19EB8F20-0EE4-5E4D-AF1B-1ACA46864AE2}" type="presOf" srcId="{A441C225-0745-FD49-8ECD-BEBF52D83D4D}" destId="{8C244B88-E047-4A4C-A825-7DA5724EF350}" srcOrd="0" destOrd="0" presId="urn:microsoft.com/office/officeart/2005/8/layout/hierarchy3"/>
    <dgm:cxn modelId="{F86E8123-3E59-6642-A5AB-22E3DF0A00F6}" srcId="{CECB3CC1-DBF1-5148-A186-7942C3CA7BF7}" destId="{2FDAD925-76D7-6543-B3ED-03BF1829F75F}" srcOrd="1" destOrd="0" parTransId="{A441C225-0745-FD49-8ECD-BEBF52D83D4D}" sibTransId="{2777002F-6E41-CA47-82D8-54274AFD6082}"/>
    <dgm:cxn modelId="{1553DA2D-ABF3-C14B-9B82-5F68519FA0C7}" type="presOf" srcId="{4D3CA4C9-44B5-6343-9DE7-79A6458743B6}" destId="{422A9540-A60F-234A-B092-0C73456D55BD}" srcOrd="0" destOrd="0" presId="urn:microsoft.com/office/officeart/2005/8/layout/hierarchy3"/>
    <dgm:cxn modelId="{FC2BB16B-1C41-C742-8055-8ADD23A512D3}" type="presOf" srcId="{CECB3CC1-DBF1-5148-A186-7942C3CA7BF7}" destId="{16825C0F-ED53-9544-8CF5-46C3302BF9A2}" srcOrd="1" destOrd="0" presId="urn:microsoft.com/office/officeart/2005/8/layout/hierarchy3"/>
    <dgm:cxn modelId="{8D94517B-4DC3-8C40-B51F-5CD76DCB6765}" srcId="{CECB3CC1-DBF1-5148-A186-7942C3CA7BF7}" destId="{5E78BF79-62A9-5847-87AD-B87957B17BCF}" srcOrd="4" destOrd="0" parTransId="{0751A527-A7ED-FF4E-9F3A-4719B86CD3D9}" sibTransId="{8D3F6A58-53B5-BA4A-BE16-FEAB466E4DCF}"/>
    <dgm:cxn modelId="{270E6A7D-76AE-D742-8DC4-D31851ED2AB9}" type="presOf" srcId="{56A5C9DC-AD4B-2A4B-99DA-6319A2515718}" destId="{A5A1CCB9-0B04-034E-B17E-9FFD0C010559}" srcOrd="0" destOrd="0" presId="urn:microsoft.com/office/officeart/2005/8/layout/hierarchy3"/>
    <dgm:cxn modelId="{7EB4B0A6-C966-1F43-85F9-107B6FB1D954}" srcId="{CECB3CC1-DBF1-5148-A186-7942C3CA7BF7}" destId="{9FB5A9E0-011D-9248-A222-EC634695F348}" srcOrd="2" destOrd="0" parTransId="{4D3CA4C9-44B5-6343-9DE7-79A6458743B6}" sibTransId="{AA82769D-9AC6-5641-AA2D-F9C5FF707208}"/>
    <dgm:cxn modelId="{1EADCEA6-976B-6D47-ABD2-B8B530046A00}" srcId="{CECB3CC1-DBF1-5148-A186-7942C3CA7BF7}" destId="{9B7A8F27-ACA7-D045-8766-F46BEAC9F9AB}" srcOrd="0" destOrd="0" parTransId="{6275540A-B8FA-AC40-8CB4-6C72F0D2C569}" sibTransId="{F8DC406B-663E-104C-953D-68C6A285E957}"/>
    <dgm:cxn modelId="{15F15EA8-5F34-7142-839E-47E93BD96DB8}" srcId="{CECB3CC1-DBF1-5148-A186-7942C3CA7BF7}" destId="{56A5C9DC-AD4B-2A4B-99DA-6319A2515718}" srcOrd="3" destOrd="0" parTransId="{7979EACB-370A-9047-B81B-12732AB049A9}" sibTransId="{EC6247EB-EBD0-134F-B4E8-8B0015BAAC51}"/>
    <dgm:cxn modelId="{7F13B0BC-A0D2-7F49-A293-383D3EEFDDC8}" type="presOf" srcId="{7979EACB-370A-9047-B81B-12732AB049A9}" destId="{E4053A14-EF3A-5744-9BC5-459DF561C671}" srcOrd="0" destOrd="0" presId="urn:microsoft.com/office/officeart/2005/8/layout/hierarchy3"/>
    <dgm:cxn modelId="{907A17BD-8AC2-DA4E-BA01-A0AABB7661C9}" type="presOf" srcId="{9B7A8F27-ACA7-D045-8766-F46BEAC9F9AB}" destId="{5B44A54B-7079-284A-A49B-4211768457DA}" srcOrd="0" destOrd="0" presId="urn:microsoft.com/office/officeart/2005/8/layout/hierarchy3"/>
    <dgm:cxn modelId="{8F7B6AD2-E453-8240-9DF8-04A522D8B881}" type="presOf" srcId="{9FB5A9E0-011D-9248-A222-EC634695F348}" destId="{0554A537-173F-374D-9602-4915E3C611C9}" srcOrd="0" destOrd="0" presId="urn:microsoft.com/office/officeart/2005/8/layout/hierarchy3"/>
    <dgm:cxn modelId="{D9F309D7-DA6E-AE43-896D-93ACFA569620}" type="presOf" srcId="{2FDAD925-76D7-6543-B3ED-03BF1829F75F}" destId="{08E75A91-DD08-5C4B-905F-B12C2EBECE84}" srcOrd="0" destOrd="0" presId="urn:microsoft.com/office/officeart/2005/8/layout/hierarchy3"/>
    <dgm:cxn modelId="{69B3DDDE-B351-FE42-AA99-CBFE44AC2D36}" type="presOf" srcId="{C9E15666-1477-C442-A23F-F19F4D28A8A2}" destId="{14697D68-C4AF-F648-891C-E3366081FA45}" srcOrd="0" destOrd="0" presId="urn:microsoft.com/office/officeart/2005/8/layout/hierarchy3"/>
    <dgm:cxn modelId="{BBFEFEDE-4CAA-1B40-BC19-C1BC43E2E01D}" type="presOf" srcId="{0751A527-A7ED-FF4E-9F3A-4719B86CD3D9}" destId="{A791126F-C128-9E40-9C1F-CD3D3BCA8283}" srcOrd="0" destOrd="0" presId="urn:microsoft.com/office/officeart/2005/8/layout/hierarchy3"/>
    <dgm:cxn modelId="{6ACADCE8-C0FB-3A4F-9D15-2FA311DD9558}" type="presOf" srcId="{5E78BF79-62A9-5847-87AD-B87957B17BCF}" destId="{204074AE-2EB3-2140-80BF-BA2D4B701DDB}" srcOrd="0" destOrd="0" presId="urn:microsoft.com/office/officeart/2005/8/layout/hierarchy3"/>
    <dgm:cxn modelId="{B60720F2-3E9A-7A40-8478-97F07E4610FC}" type="presOf" srcId="{6275540A-B8FA-AC40-8CB4-6C72F0D2C569}" destId="{5F40DABA-7506-F843-9995-DC3B270650FC}" srcOrd="0" destOrd="0" presId="urn:microsoft.com/office/officeart/2005/8/layout/hierarchy3"/>
    <dgm:cxn modelId="{17A218B9-EDB1-C84A-A199-6E6FB0F5BB58}" type="presParOf" srcId="{14697D68-C4AF-F648-891C-E3366081FA45}" destId="{B7861349-D0D1-7949-B7D0-96D31B1D95CC}" srcOrd="0" destOrd="0" presId="urn:microsoft.com/office/officeart/2005/8/layout/hierarchy3"/>
    <dgm:cxn modelId="{45DEF348-3D90-7E48-992B-C8607C5193A3}" type="presParOf" srcId="{B7861349-D0D1-7949-B7D0-96D31B1D95CC}" destId="{172471CE-D1A6-304B-AF9C-3857D676F54E}" srcOrd="0" destOrd="0" presId="urn:microsoft.com/office/officeart/2005/8/layout/hierarchy3"/>
    <dgm:cxn modelId="{E44DBF53-4A69-6743-806E-36895FADB88D}" type="presParOf" srcId="{172471CE-D1A6-304B-AF9C-3857D676F54E}" destId="{BF63C6AB-4E7C-5E4F-A606-42EFDF30C1EE}" srcOrd="0" destOrd="0" presId="urn:microsoft.com/office/officeart/2005/8/layout/hierarchy3"/>
    <dgm:cxn modelId="{59C467EE-C651-D147-B249-36667B9BD96B}" type="presParOf" srcId="{172471CE-D1A6-304B-AF9C-3857D676F54E}" destId="{16825C0F-ED53-9544-8CF5-46C3302BF9A2}" srcOrd="1" destOrd="0" presId="urn:microsoft.com/office/officeart/2005/8/layout/hierarchy3"/>
    <dgm:cxn modelId="{9A729C69-8B3C-7648-927E-08A6FCA4FD88}" type="presParOf" srcId="{B7861349-D0D1-7949-B7D0-96D31B1D95CC}" destId="{84B93724-A22F-4049-BD83-2BC2429CB8C1}" srcOrd="1" destOrd="0" presId="urn:microsoft.com/office/officeart/2005/8/layout/hierarchy3"/>
    <dgm:cxn modelId="{DF828096-498A-D143-9D1D-BE5C5DE0B46E}" type="presParOf" srcId="{84B93724-A22F-4049-BD83-2BC2429CB8C1}" destId="{5F40DABA-7506-F843-9995-DC3B270650FC}" srcOrd="0" destOrd="0" presId="urn:microsoft.com/office/officeart/2005/8/layout/hierarchy3"/>
    <dgm:cxn modelId="{110C9AF3-A1C9-1F42-AE9B-1143456D33A1}" type="presParOf" srcId="{84B93724-A22F-4049-BD83-2BC2429CB8C1}" destId="{5B44A54B-7079-284A-A49B-4211768457DA}" srcOrd="1" destOrd="0" presId="urn:microsoft.com/office/officeart/2005/8/layout/hierarchy3"/>
    <dgm:cxn modelId="{18C346A9-6903-334C-A5F2-E2ED99AD4336}" type="presParOf" srcId="{84B93724-A22F-4049-BD83-2BC2429CB8C1}" destId="{8C244B88-E047-4A4C-A825-7DA5724EF350}" srcOrd="2" destOrd="0" presId="urn:microsoft.com/office/officeart/2005/8/layout/hierarchy3"/>
    <dgm:cxn modelId="{8D384468-BE92-9E47-910F-3A53617BC444}" type="presParOf" srcId="{84B93724-A22F-4049-BD83-2BC2429CB8C1}" destId="{08E75A91-DD08-5C4B-905F-B12C2EBECE84}" srcOrd="3" destOrd="0" presId="urn:microsoft.com/office/officeart/2005/8/layout/hierarchy3"/>
    <dgm:cxn modelId="{1B8C4998-4C4B-2948-9E65-06BABC6388C1}" type="presParOf" srcId="{84B93724-A22F-4049-BD83-2BC2429CB8C1}" destId="{422A9540-A60F-234A-B092-0C73456D55BD}" srcOrd="4" destOrd="0" presId="urn:microsoft.com/office/officeart/2005/8/layout/hierarchy3"/>
    <dgm:cxn modelId="{B4912FFE-5A83-1648-874F-E52D8AC6779A}" type="presParOf" srcId="{84B93724-A22F-4049-BD83-2BC2429CB8C1}" destId="{0554A537-173F-374D-9602-4915E3C611C9}" srcOrd="5" destOrd="0" presId="urn:microsoft.com/office/officeart/2005/8/layout/hierarchy3"/>
    <dgm:cxn modelId="{B95EDF26-1688-E94E-8FE0-D4484952025C}" type="presParOf" srcId="{84B93724-A22F-4049-BD83-2BC2429CB8C1}" destId="{E4053A14-EF3A-5744-9BC5-459DF561C671}" srcOrd="6" destOrd="0" presId="urn:microsoft.com/office/officeart/2005/8/layout/hierarchy3"/>
    <dgm:cxn modelId="{5AFCAA09-32C5-D044-94FD-75EB35B0D6D2}" type="presParOf" srcId="{84B93724-A22F-4049-BD83-2BC2429CB8C1}" destId="{A5A1CCB9-0B04-034E-B17E-9FFD0C010559}" srcOrd="7" destOrd="0" presId="urn:microsoft.com/office/officeart/2005/8/layout/hierarchy3"/>
    <dgm:cxn modelId="{8309F60C-E11A-D547-BE33-13BB2867011F}" type="presParOf" srcId="{84B93724-A22F-4049-BD83-2BC2429CB8C1}" destId="{A791126F-C128-9E40-9C1F-CD3D3BCA8283}" srcOrd="8" destOrd="0" presId="urn:microsoft.com/office/officeart/2005/8/layout/hierarchy3"/>
    <dgm:cxn modelId="{01EFADBC-C1DF-B143-9669-8E45F8D9F118}" type="presParOf" srcId="{84B93724-A22F-4049-BD83-2BC2429CB8C1}" destId="{204074AE-2EB3-2140-80BF-BA2D4B701DDB}" srcOrd="9" destOrd="0" presId="urn:microsoft.com/office/officeart/2005/8/layout/hierarchy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172EB-672F-3C4B-B330-9B3340B6EEA0}">
      <dsp:nvSpPr>
        <dsp:cNvPr id="0" name=""/>
        <dsp:cNvSpPr/>
      </dsp:nvSpPr>
      <dsp:spPr>
        <a:xfrm>
          <a:off x="0" y="465902"/>
          <a:ext cx="10927829" cy="14615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33248" rIns="848121"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a:t>The S&amp;P 500 comprises around 500 stocks that represent a broad spectrum of sectors in the market. While it's expected that stocks within the same sector may move in sync due to similar economic drivers, the hypothesis is that there could be stock groups across unrelated sectors that exhibit similar price behaviors.</a:t>
          </a:r>
          <a:endParaRPr lang="en-US" sz="1600" kern="1200" dirty="0"/>
        </a:p>
      </dsp:txBody>
      <dsp:txXfrm>
        <a:off x="0" y="465902"/>
        <a:ext cx="10927829" cy="1461599"/>
      </dsp:txXfrm>
    </dsp:sp>
    <dsp:sp modelId="{429EFEB0-0311-7D4B-BBD1-6D2D22B35635}">
      <dsp:nvSpPr>
        <dsp:cNvPr id="0" name=""/>
        <dsp:cNvSpPr/>
      </dsp:nvSpPr>
      <dsp:spPr>
        <a:xfrm>
          <a:off x="546391" y="229742"/>
          <a:ext cx="764948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US" sz="1600" kern="1200"/>
            <a:t>Introduction:</a:t>
          </a:r>
          <a:endParaRPr lang="en-US" sz="1600" kern="1200" dirty="0"/>
        </a:p>
      </dsp:txBody>
      <dsp:txXfrm>
        <a:off x="569448" y="252799"/>
        <a:ext cx="7603366" cy="426206"/>
      </dsp:txXfrm>
    </dsp:sp>
    <dsp:sp modelId="{B86BAE8B-59B6-174F-9BEC-7C54795CF9BC}">
      <dsp:nvSpPr>
        <dsp:cNvPr id="0" name=""/>
        <dsp:cNvSpPr/>
      </dsp:nvSpPr>
      <dsp:spPr>
        <a:xfrm>
          <a:off x="0" y="2250062"/>
          <a:ext cx="10927829" cy="12095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8121" tIns="333248" rIns="848121"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a:t> Automatically classify stocks as up, down, or flat over a 2-year window, accounting for temporary spikes, long-term trends, and recent shocks. Develop an effective labeling methodology and quantify the accuracy of this classification to ensure reliable detection of stock movement patterns.</a:t>
          </a:r>
          <a:endParaRPr lang="en-US" sz="1600" kern="1200" dirty="0"/>
        </a:p>
      </dsp:txBody>
      <dsp:txXfrm>
        <a:off x="0" y="2250062"/>
        <a:ext cx="10927829" cy="1209599"/>
      </dsp:txXfrm>
    </dsp:sp>
    <dsp:sp modelId="{765C6C57-A094-524C-BE4A-C7AF2373DB68}">
      <dsp:nvSpPr>
        <dsp:cNvPr id="0" name=""/>
        <dsp:cNvSpPr/>
      </dsp:nvSpPr>
      <dsp:spPr>
        <a:xfrm>
          <a:off x="546391" y="2013902"/>
          <a:ext cx="7649480" cy="4723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9132" tIns="0" rIns="289132" bIns="0" numCol="1" spcCol="1270" anchor="ctr" anchorCtr="0">
          <a:noAutofit/>
        </a:bodyPr>
        <a:lstStyle/>
        <a:p>
          <a:pPr marL="0" lvl="0" indent="0" algn="l" defTabSz="711200">
            <a:lnSpc>
              <a:spcPct val="90000"/>
            </a:lnSpc>
            <a:spcBef>
              <a:spcPct val="0"/>
            </a:spcBef>
            <a:spcAft>
              <a:spcPct val="35000"/>
            </a:spcAft>
            <a:buNone/>
          </a:pPr>
          <a:r>
            <a:rPr lang="en-US" sz="1600" kern="1200"/>
            <a:t>Problem Statement:</a:t>
          </a:r>
          <a:endParaRPr lang="en-US" sz="1600" kern="1200" dirty="0"/>
        </a:p>
      </dsp:txBody>
      <dsp:txXfrm>
        <a:off x="569448" y="2036959"/>
        <a:ext cx="7603366" cy="42620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CC904-11E7-B943-8903-CAC40E6C83B5}">
      <dsp:nvSpPr>
        <dsp:cNvPr id="0" name=""/>
        <dsp:cNvSpPr/>
      </dsp:nvSpPr>
      <dsp:spPr>
        <a:xfrm>
          <a:off x="5553" y="538351"/>
          <a:ext cx="1387347" cy="7067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Data Preparation &amp; Labeling:</a:t>
          </a:r>
        </a:p>
      </dsp:txBody>
      <dsp:txXfrm>
        <a:off x="26253" y="559051"/>
        <a:ext cx="1345947" cy="665349"/>
      </dsp:txXfrm>
    </dsp:sp>
    <dsp:sp modelId="{C72E85A8-945B-724F-B9F0-3AB72FCE736E}">
      <dsp:nvSpPr>
        <dsp:cNvPr id="0" name=""/>
        <dsp:cNvSpPr/>
      </dsp:nvSpPr>
      <dsp:spPr>
        <a:xfrm>
          <a:off x="144288" y="1245100"/>
          <a:ext cx="138734" cy="573554"/>
        </a:xfrm>
        <a:custGeom>
          <a:avLst/>
          <a:gdLst/>
          <a:ahLst/>
          <a:cxnLst/>
          <a:rect l="0" t="0" r="0" b="0"/>
          <a:pathLst>
            <a:path>
              <a:moveTo>
                <a:pt x="0" y="0"/>
              </a:moveTo>
              <a:lnTo>
                <a:pt x="0" y="573554"/>
              </a:lnTo>
              <a:lnTo>
                <a:pt x="138734" y="57355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32A654-B152-1B4E-9485-CD38A8E016AB}">
      <dsp:nvSpPr>
        <dsp:cNvPr id="0" name=""/>
        <dsp:cNvSpPr/>
      </dsp:nvSpPr>
      <dsp:spPr>
        <a:xfrm>
          <a:off x="283023" y="1389683"/>
          <a:ext cx="1078351" cy="85794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Started with 7-class labeling for stock movements but simplified it to a 5-class system for better model performance and interpretability.</a:t>
          </a:r>
        </a:p>
      </dsp:txBody>
      <dsp:txXfrm>
        <a:off x="308151" y="1414811"/>
        <a:ext cx="1028095" cy="807686"/>
      </dsp:txXfrm>
    </dsp:sp>
    <dsp:sp modelId="{2F699BB8-72F5-2348-B988-1FE526E3D6E5}">
      <dsp:nvSpPr>
        <dsp:cNvPr id="0" name=""/>
        <dsp:cNvSpPr/>
      </dsp:nvSpPr>
      <dsp:spPr>
        <a:xfrm>
          <a:off x="144288" y="1245100"/>
          <a:ext cx="138734" cy="1576079"/>
        </a:xfrm>
        <a:custGeom>
          <a:avLst/>
          <a:gdLst/>
          <a:ahLst/>
          <a:cxnLst/>
          <a:rect l="0" t="0" r="0" b="0"/>
          <a:pathLst>
            <a:path>
              <a:moveTo>
                <a:pt x="0" y="0"/>
              </a:moveTo>
              <a:lnTo>
                <a:pt x="0" y="1576079"/>
              </a:lnTo>
              <a:lnTo>
                <a:pt x="138734" y="157607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500DD5-3913-0044-9E70-7B871B78C21A}">
      <dsp:nvSpPr>
        <dsp:cNvPr id="0" name=""/>
        <dsp:cNvSpPr/>
      </dsp:nvSpPr>
      <dsp:spPr>
        <a:xfrm>
          <a:off x="283023" y="2392208"/>
          <a:ext cx="1078351" cy="85794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t>Applied feature selection, label encoding, and ensured clean data for model input.</a:t>
          </a:r>
          <a:endParaRPr lang="en-US" sz="800" kern="1200" dirty="0"/>
        </a:p>
      </dsp:txBody>
      <dsp:txXfrm>
        <a:off x="308151" y="2417336"/>
        <a:ext cx="1028095" cy="807686"/>
      </dsp:txXfrm>
    </dsp:sp>
    <dsp:sp modelId="{3E5F6C75-7481-5F47-8C24-1A11E9276369}">
      <dsp:nvSpPr>
        <dsp:cNvPr id="0" name=""/>
        <dsp:cNvSpPr/>
      </dsp:nvSpPr>
      <dsp:spPr>
        <a:xfrm>
          <a:off x="1682066" y="538351"/>
          <a:ext cx="1387347" cy="7067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Model Training &amp; Evaluation:</a:t>
          </a:r>
        </a:p>
      </dsp:txBody>
      <dsp:txXfrm>
        <a:off x="1702766" y="559051"/>
        <a:ext cx="1345947" cy="665349"/>
      </dsp:txXfrm>
    </dsp:sp>
    <dsp:sp modelId="{5DD7A597-2936-7A41-9871-3C98C6B735BD}">
      <dsp:nvSpPr>
        <dsp:cNvPr id="0" name=""/>
        <dsp:cNvSpPr/>
      </dsp:nvSpPr>
      <dsp:spPr>
        <a:xfrm>
          <a:off x="1820801" y="1245100"/>
          <a:ext cx="138734" cy="573554"/>
        </a:xfrm>
        <a:custGeom>
          <a:avLst/>
          <a:gdLst/>
          <a:ahLst/>
          <a:cxnLst/>
          <a:rect l="0" t="0" r="0" b="0"/>
          <a:pathLst>
            <a:path>
              <a:moveTo>
                <a:pt x="0" y="0"/>
              </a:moveTo>
              <a:lnTo>
                <a:pt x="0" y="573554"/>
              </a:lnTo>
              <a:lnTo>
                <a:pt x="138734" y="57355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F7E689-B9A6-E94C-90DF-B0E59A9A1F99}">
      <dsp:nvSpPr>
        <dsp:cNvPr id="0" name=""/>
        <dsp:cNvSpPr/>
      </dsp:nvSpPr>
      <dsp:spPr>
        <a:xfrm>
          <a:off x="1959535" y="1389683"/>
          <a:ext cx="1078351" cy="85794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t>Used time-series cross-validation to test models on unseen data in a temporal sequence.</a:t>
          </a:r>
        </a:p>
      </dsp:txBody>
      <dsp:txXfrm>
        <a:off x="1984663" y="1414811"/>
        <a:ext cx="1028095" cy="807686"/>
      </dsp:txXfrm>
    </dsp:sp>
    <dsp:sp modelId="{8E102D6A-0CC0-324C-91CF-A8B2B1F47E74}">
      <dsp:nvSpPr>
        <dsp:cNvPr id="0" name=""/>
        <dsp:cNvSpPr/>
      </dsp:nvSpPr>
      <dsp:spPr>
        <a:xfrm>
          <a:off x="1820801" y="1245100"/>
          <a:ext cx="138734" cy="1688492"/>
        </a:xfrm>
        <a:custGeom>
          <a:avLst/>
          <a:gdLst/>
          <a:ahLst/>
          <a:cxnLst/>
          <a:rect l="0" t="0" r="0" b="0"/>
          <a:pathLst>
            <a:path>
              <a:moveTo>
                <a:pt x="0" y="0"/>
              </a:moveTo>
              <a:lnTo>
                <a:pt x="0" y="1688492"/>
              </a:lnTo>
              <a:lnTo>
                <a:pt x="138734" y="168849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1466E-7D76-3849-A560-1FB9CEE4C473}">
      <dsp:nvSpPr>
        <dsp:cNvPr id="0" name=""/>
        <dsp:cNvSpPr/>
      </dsp:nvSpPr>
      <dsp:spPr>
        <a:xfrm>
          <a:off x="1959535" y="2392208"/>
          <a:ext cx="1078351" cy="108276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Trained multiple models (Random Forest, </a:t>
          </a:r>
          <a:r>
            <a:rPr lang="en-US" sz="800" kern="1200" dirty="0" err="1"/>
            <a:t>XGBoost</a:t>
          </a:r>
          <a:r>
            <a:rPr lang="en-US" sz="800" kern="1200" dirty="0"/>
            <a:t>, Neural Networks) and compared performance based on accuracy and other key metrics.</a:t>
          </a:r>
        </a:p>
      </dsp:txBody>
      <dsp:txXfrm>
        <a:off x="1991119" y="2423792"/>
        <a:ext cx="1015183" cy="1019600"/>
      </dsp:txXfrm>
    </dsp:sp>
    <dsp:sp modelId="{F7AB30B5-7895-DF44-B710-6B95A638D5FB}">
      <dsp:nvSpPr>
        <dsp:cNvPr id="0" name=""/>
        <dsp:cNvSpPr/>
      </dsp:nvSpPr>
      <dsp:spPr>
        <a:xfrm>
          <a:off x="3358579" y="538351"/>
          <a:ext cx="1387347" cy="7067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Performance Analysis:</a:t>
          </a:r>
        </a:p>
      </dsp:txBody>
      <dsp:txXfrm>
        <a:off x="3379279" y="559051"/>
        <a:ext cx="1345947" cy="665349"/>
      </dsp:txXfrm>
    </dsp:sp>
    <dsp:sp modelId="{0BABC8E1-2CEA-744F-A249-7B46D5804056}">
      <dsp:nvSpPr>
        <dsp:cNvPr id="0" name=""/>
        <dsp:cNvSpPr/>
      </dsp:nvSpPr>
      <dsp:spPr>
        <a:xfrm>
          <a:off x="3497313" y="1245100"/>
          <a:ext cx="138734" cy="573554"/>
        </a:xfrm>
        <a:custGeom>
          <a:avLst/>
          <a:gdLst/>
          <a:ahLst/>
          <a:cxnLst/>
          <a:rect l="0" t="0" r="0" b="0"/>
          <a:pathLst>
            <a:path>
              <a:moveTo>
                <a:pt x="0" y="0"/>
              </a:moveTo>
              <a:lnTo>
                <a:pt x="0" y="573554"/>
              </a:lnTo>
              <a:lnTo>
                <a:pt x="138734" y="57355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D516A2-8F81-CB40-9261-5F4EA9963819}">
      <dsp:nvSpPr>
        <dsp:cNvPr id="0" name=""/>
        <dsp:cNvSpPr/>
      </dsp:nvSpPr>
      <dsp:spPr>
        <a:xfrm>
          <a:off x="3636048" y="1389683"/>
          <a:ext cx="1078351" cy="85794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t>The 5-class system outperformed the original 7-class system, providing clearer and more accurate classifications.</a:t>
          </a:r>
        </a:p>
      </dsp:txBody>
      <dsp:txXfrm>
        <a:off x="3661176" y="1414811"/>
        <a:ext cx="1028095" cy="807686"/>
      </dsp:txXfrm>
    </dsp:sp>
    <dsp:sp modelId="{1ECC322B-1F6D-D646-B4CC-BA88032D4E8E}">
      <dsp:nvSpPr>
        <dsp:cNvPr id="0" name=""/>
        <dsp:cNvSpPr/>
      </dsp:nvSpPr>
      <dsp:spPr>
        <a:xfrm>
          <a:off x="3497313" y="1245100"/>
          <a:ext cx="138734" cy="1576079"/>
        </a:xfrm>
        <a:custGeom>
          <a:avLst/>
          <a:gdLst/>
          <a:ahLst/>
          <a:cxnLst/>
          <a:rect l="0" t="0" r="0" b="0"/>
          <a:pathLst>
            <a:path>
              <a:moveTo>
                <a:pt x="0" y="0"/>
              </a:moveTo>
              <a:lnTo>
                <a:pt x="0" y="1576079"/>
              </a:lnTo>
              <a:lnTo>
                <a:pt x="138734" y="157607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D471A9-B135-9745-BCEE-9DD3B38BE7BA}">
      <dsp:nvSpPr>
        <dsp:cNvPr id="0" name=""/>
        <dsp:cNvSpPr/>
      </dsp:nvSpPr>
      <dsp:spPr>
        <a:xfrm>
          <a:off x="3636048" y="2392208"/>
          <a:ext cx="1078351" cy="85794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t>Generated confusion matrices, classification reports, and evaluated performance across cross-validation folds.</a:t>
          </a:r>
        </a:p>
      </dsp:txBody>
      <dsp:txXfrm>
        <a:off x="3661176" y="2417336"/>
        <a:ext cx="1028095" cy="807686"/>
      </dsp:txXfrm>
    </dsp:sp>
    <dsp:sp modelId="{890CC294-18CF-E146-A454-5B89D49D8CB9}">
      <dsp:nvSpPr>
        <dsp:cNvPr id="0" name=""/>
        <dsp:cNvSpPr/>
      </dsp:nvSpPr>
      <dsp:spPr>
        <a:xfrm>
          <a:off x="5035091" y="538351"/>
          <a:ext cx="1387347" cy="7067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Optimization:</a:t>
          </a:r>
        </a:p>
      </dsp:txBody>
      <dsp:txXfrm>
        <a:off x="5055791" y="559051"/>
        <a:ext cx="1345947" cy="665349"/>
      </dsp:txXfrm>
    </dsp:sp>
    <dsp:sp modelId="{EC4183AA-98DF-2947-931C-1DA54B59C2B6}">
      <dsp:nvSpPr>
        <dsp:cNvPr id="0" name=""/>
        <dsp:cNvSpPr/>
      </dsp:nvSpPr>
      <dsp:spPr>
        <a:xfrm>
          <a:off x="5173826" y="1245100"/>
          <a:ext cx="138734" cy="573554"/>
        </a:xfrm>
        <a:custGeom>
          <a:avLst/>
          <a:gdLst/>
          <a:ahLst/>
          <a:cxnLst/>
          <a:rect l="0" t="0" r="0" b="0"/>
          <a:pathLst>
            <a:path>
              <a:moveTo>
                <a:pt x="0" y="0"/>
              </a:moveTo>
              <a:lnTo>
                <a:pt x="0" y="573554"/>
              </a:lnTo>
              <a:lnTo>
                <a:pt x="138734" y="57355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3885A3-AEB4-1148-B653-64A9018ED496}">
      <dsp:nvSpPr>
        <dsp:cNvPr id="0" name=""/>
        <dsp:cNvSpPr/>
      </dsp:nvSpPr>
      <dsp:spPr>
        <a:xfrm>
          <a:off x="5312561" y="1389683"/>
          <a:ext cx="1078351" cy="85794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t>Developed an optimized training script and retrained models with the 5-class system, yielding better results.</a:t>
          </a:r>
        </a:p>
      </dsp:txBody>
      <dsp:txXfrm>
        <a:off x="5337689" y="1414811"/>
        <a:ext cx="1028095" cy="807686"/>
      </dsp:txXfrm>
    </dsp:sp>
    <dsp:sp modelId="{1D0785BB-0C7C-124D-9AD5-61FF0A76E338}">
      <dsp:nvSpPr>
        <dsp:cNvPr id="0" name=""/>
        <dsp:cNvSpPr/>
      </dsp:nvSpPr>
      <dsp:spPr>
        <a:xfrm>
          <a:off x="5173826" y="1245100"/>
          <a:ext cx="138734" cy="1576079"/>
        </a:xfrm>
        <a:custGeom>
          <a:avLst/>
          <a:gdLst/>
          <a:ahLst/>
          <a:cxnLst/>
          <a:rect l="0" t="0" r="0" b="0"/>
          <a:pathLst>
            <a:path>
              <a:moveTo>
                <a:pt x="0" y="0"/>
              </a:moveTo>
              <a:lnTo>
                <a:pt x="0" y="1576079"/>
              </a:lnTo>
              <a:lnTo>
                <a:pt x="138734" y="157607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38953-9C5B-A64B-909A-F07CF0F546B5}">
      <dsp:nvSpPr>
        <dsp:cNvPr id="0" name=""/>
        <dsp:cNvSpPr/>
      </dsp:nvSpPr>
      <dsp:spPr>
        <a:xfrm>
          <a:off x="5312561" y="2392208"/>
          <a:ext cx="1078351" cy="85794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Persisted the best model for future use. Saved based model for inferencing.</a:t>
          </a:r>
        </a:p>
      </dsp:txBody>
      <dsp:txXfrm>
        <a:off x="5337689" y="2417336"/>
        <a:ext cx="1028095" cy="807686"/>
      </dsp:txXfrm>
    </dsp:sp>
    <dsp:sp modelId="{137AC092-8370-A342-9D3B-8A8BD6AD6882}">
      <dsp:nvSpPr>
        <dsp:cNvPr id="0" name=""/>
        <dsp:cNvSpPr/>
      </dsp:nvSpPr>
      <dsp:spPr>
        <a:xfrm>
          <a:off x="6711604" y="538351"/>
          <a:ext cx="1387347" cy="7067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Feature Importance:</a:t>
          </a:r>
        </a:p>
      </dsp:txBody>
      <dsp:txXfrm>
        <a:off x="6732304" y="559051"/>
        <a:ext cx="1345947" cy="665349"/>
      </dsp:txXfrm>
    </dsp:sp>
    <dsp:sp modelId="{E8C327CF-3FAA-2441-9B16-5F4141DB1D5E}">
      <dsp:nvSpPr>
        <dsp:cNvPr id="0" name=""/>
        <dsp:cNvSpPr/>
      </dsp:nvSpPr>
      <dsp:spPr>
        <a:xfrm>
          <a:off x="6850339" y="1245100"/>
          <a:ext cx="138734" cy="573554"/>
        </a:xfrm>
        <a:custGeom>
          <a:avLst/>
          <a:gdLst/>
          <a:ahLst/>
          <a:cxnLst/>
          <a:rect l="0" t="0" r="0" b="0"/>
          <a:pathLst>
            <a:path>
              <a:moveTo>
                <a:pt x="0" y="0"/>
              </a:moveTo>
              <a:lnTo>
                <a:pt x="0" y="573554"/>
              </a:lnTo>
              <a:lnTo>
                <a:pt x="138734" y="57355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3C12F1-9BD9-AF4C-8FA0-FA4BAC831AC0}">
      <dsp:nvSpPr>
        <dsp:cNvPr id="0" name=""/>
        <dsp:cNvSpPr/>
      </dsp:nvSpPr>
      <dsp:spPr>
        <a:xfrm>
          <a:off x="6989074" y="1389683"/>
          <a:ext cx="1078351" cy="85794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t>Analyzed feature importance to understand model behavior and improve interpretability.</a:t>
          </a:r>
        </a:p>
      </dsp:txBody>
      <dsp:txXfrm>
        <a:off x="7014202" y="1414811"/>
        <a:ext cx="1028095" cy="807686"/>
      </dsp:txXfrm>
    </dsp:sp>
    <dsp:sp modelId="{E5D5E813-6DE9-4E40-8F44-F8C50CB4CDDA}">
      <dsp:nvSpPr>
        <dsp:cNvPr id="0" name=""/>
        <dsp:cNvSpPr/>
      </dsp:nvSpPr>
      <dsp:spPr>
        <a:xfrm>
          <a:off x="8388117" y="538351"/>
          <a:ext cx="1387347" cy="7067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Handling Class Imbalance:</a:t>
          </a:r>
        </a:p>
      </dsp:txBody>
      <dsp:txXfrm>
        <a:off x="8408817" y="559051"/>
        <a:ext cx="1345947" cy="665349"/>
      </dsp:txXfrm>
    </dsp:sp>
    <dsp:sp modelId="{38AA9953-4981-AE46-9CAF-659F46CA6FBF}">
      <dsp:nvSpPr>
        <dsp:cNvPr id="0" name=""/>
        <dsp:cNvSpPr/>
      </dsp:nvSpPr>
      <dsp:spPr>
        <a:xfrm>
          <a:off x="8526852" y="1245100"/>
          <a:ext cx="138734" cy="573554"/>
        </a:xfrm>
        <a:custGeom>
          <a:avLst/>
          <a:gdLst/>
          <a:ahLst/>
          <a:cxnLst/>
          <a:rect l="0" t="0" r="0" b="0"/>
          <a:pathLst>
            <a:path>
              <a:moveTo>
                <a:pt x="0" y="0"/>
              </a:moveTo>
              <a:lnTo>
                <a:pt x="0" y="573554"/>
              </a:lnTo>
              <a:lnTo>
                <a:pt x="138734" y="57355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92AE91-E2F5-5F45-8188-225B05638C38}">
      <dsp:nvSpPr>
        <dsp:cNvPr id="0" name=""/>
        <dsp:cNvSpPr/>
      </dsp:nvSpPr>
      <dsp:spPr>
        <a:xfrm>
          <a:off x="8665586" y="1389683"/>
          <a:ext cx="1078351" cy="85794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t>Addressed class imbalance, particularly in the "Flat" category, by applying techniques like resampling and focusing on F1 scores.</a:t>
          </a:r>
        </a:p>
      </dsp:txBody>
      <dsp:txXfrm>
        <a:off x="8690714" y="1414811"/>
        <a:ext cx="1028095" cy="807686"/>
      </dsp:txXfrm>
    </dsp:sp>
    <dsp:sp modelId="{773FD3E6-6061-1B4C-9B1F-F829EFAAF07B}">
      <dsp:nvSpPr>
        <dsp:cNvPr id="0" name=""/>
        <dsp:cNvSpPr/>
      </dsp:nvSpPr>
      <dsp:spPr>
        <a:xfrm>
          <a:off x="10064630" y="538351"/>
          <a:ext cx="1387347" cy="70674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a:t>Results Comparison:</a:t>
          </a:r>
        </a:p>
      </dsp:txBody>
      <dsp:txXfrm>
        <a:off x="10085330" y="559051"/>
        <a:ext cx="1345947" cy="665349"/>
      </dsp:txXfrm>
    </dsp:sp>
    <dsp:sp modelId="{2FC9790F-9FA4-6044-857C-18E0EC389A80}">
      <dsp:nvSpPr>
        <dsp:cNvPr id="0" name=""/>
        <dsp:cNvSpPr/>
      </dsp:nvSpPr>
      <dsp:spPr>
        <a:xfrm>
          <a:off x="10203364" y="1245100"/>
          <a:ext cx="138734" cy="742574"/>
        </a:xfrm>
        <a:custGeom>
          <a:avLst/>
          <a:gdLst/>
          <a:ahLst/>
          <a:cxnLst/>
          <a:rect l="0" t="0" r="0" b="0"/>
          <a:pathLst>
            <a:path>
              <a:moveTo>
                <a:pt x="0" y="0"/>
              </a:moveTo>
              <a:lnTo>
                <a:pt x="0" y="742574"/>
              </a:lnTo>
              <a:lnTo>
                <a:pt x="138734" y="74257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29ADAD-F8A5-4A47-A2C5-964181F6F606}">
      <dsp:nvSpPr>
        <dsp:cNvPr id="0" name=""/>
        <dsp:cNvSpPr/>
      </dsp:nvSpPr>
      <dsp:spPr>
        <a:xfrm>
          <a:off x="10342099" y="1389683"/>
          <a:ext cx="1078351" cy="1195983"/>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a:t>The transition from 7-class to 5-class labeling improved classification performance, especially for under-represented classes, enhancing precision and recall.</a:t>
          </a:r>
          <a:endParaRPr lang="en-US" sz="800" kern="1200" dirty="0"/>
        </a:p>
      </dsp:txBody>
      <dsp:txXfrm>
        <a:off x="10373683" y="1421267"/>
        <a:ext cx="1015183" cy="11328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6944A-7EA0-7241-8D0C-49C3794080C6}">
      <dsp:nvSpPr>
        <dsp:cNvPr id="0" name=""/>
        <dsp:cNvSpPr/>
      </dsp:nvSpPr>
      <dsp:spPr>
        <a:xfrm>
          <a:off x="0" y="22287"/>
          <a:ext cx="6441361" cy="245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Model Accuracy</a:t>
          </a:r>
        </a:p>
      </dsp:txBody>
      <dsp:txXfrm>
        <a:off x="11994" y="34281"/>
        <a:ext cx="6417373" cy="221712"/>
      </dsp:txXfrm>
    </dsp:sp>
    <dsp:sp modelId="{3BC89FD2-5231-8D48-8B87-8A9DD06E043A}">
      <dsp:nvSpPr>
        <dsp:cNvPr id="0" name=""/>
        <dsp:cNvSpPr/>
      </dsp:nvSpPr>
      <dsp:spPr>
        <a:xfrm>
          <a:off x="0" y="267988"/>
          <a:ext cx="6441361" cy="41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513"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Random Forest (7-Class): 51.33% (struggled with class imbalance)</a:t>
          </a:r>
        </a:p>
        <a:p>
          <a:pPr marL="57150" lvl="1" indent="-57150" algn="l" defTabSz="355600">
            <a:lnSpc>
              <a:spcPct val="90000"/>
            </a:lnSpc>
            <a:spcBef>
              <a:spcPct val="0"/>
            </a:spcBef>
            <a:spcAft>
              <a:spcPct val="20000"/>
            </a:spcAft>
            <a:buChar char="•"/>
          </a:pPr>
          <a:r>
            <a:rPr lang="en-US" sz="800" kern="1200"/>
            <a:t>XGBoost (7-Class): 52.88% (slight improvement)</a:t>
          </a:r>
        </a:p>
        <a:p>
          <a:pPr marL="57150" lvl="1" indent="-57150" algn="l" defTabSz="355600">
            <a:lnSpc>
              <a:spcPct val="90000"/>
            </a:lnSpc>
            <a:spcBef>
              <a:spcPct val="0"/>
            </a:spcBef>
            <a:spcAft>
              <a:spcPct val="20000"/>
            </a:spcAft>
            <a:buChar char="•"/>
          </a:pPr>
          <a:r>
            <a:rPr lang="en-US" sz="800" kern="1200"/>
            <a:t>Final Model (5-Class): 92% (major improvement after simplifying classes)</a:t>
          </a:r>
        </a:p>
      </dsp:txBody>
      <dsp:txXfrm>
        <a:off x="0" y="267988"/>
        <a:ext cx="6441361" cy="414000"/>
      </dsp:txXfrm>
    </dsp:sp>
    <dsp:sp modelId="{47586781-F7BF-7948-91F6-6A26EECE3FCC}">
      <dsp:nvSpPr>
        <dsp:cNvPr id="0" name=""/>
        <dsp:cNvSpPr/>
      </dsp:nvSpPr>
      <dsp:spPr>
        <a:xfrm>
          <a:off x="0" y="681988"/>
          <a:ext cx="6441361" cy="245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F1-Score (Balancing Precision &amp; Recall)</a:t>
          </a:r>
        </a:p>
      </dsp:txBody>
      <dsp:txXfrm>
        <a:off x="11994" y="693982"/>
        <a:ext cx="6417373" cy="221712"/>
      </dsp:txXfrm>
    </dsp:sp>
    <dsp:sp modelId="{576EF297-A86F-AB44-902A-EFE73991E153}">
      <dsp:nvSpPr>
        <dsp:cNvPr id="0" name=""/>
        <dsp:cNvSpPr/>
      </dsp:nvSpPr>
      <dsp:spPr>
        <a:xfrm>
          <a:off x="0" y="927688"/>
          <a:ext cx="6441361" cy="124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513"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Random Forest (7-Class):</a:t>
          </a:r>
        </a:p>
        <a:p>
          <a:pPr marL="114300" lvl="2" indent="-57150" algn="l" defTabSz="355600">
            <a:lnSpc>
              <a:spcPct val="90000"/>
            </a:lnSpc>
            <a:spcBef>
              <a:spcPct val="0"/>
            </a:spcBef>
            <a:spcAft>
              <a:spcPct val="20000"/>
            </a:spcAft>
            <a:buChar char="•"/>
          </a:pPr>
          <a:r>
            <a:rPr lang="en-US" sz="800" kern="1200"/>
            <a:t>Macro: 0.25 (poor performance, imbalance impacts minority classes)</a:t>
          </a:r>
        </a:p>
        <a:p>
          <a:pPr marL="114300" lvl="2" indent="-57150" algn="l" defTabSz="355600">
            <a:lnSpc>
              <a:spcPct val="90000"/>
            </a:lnSpc>
            <a:spcBef>
              <a:spcPct val="0"/>
            </a:spcBef>
            <a:spcAft>
              <a:spcPct val="20000"/>
            </a:spcAft>
            <a:buChar char="•"/>
          </a:pPr>
          <a:r>
            <a:rPr lang="en-US" sz="800" kern="1200"/>
            <a:t>Weighted: 0.57 (dominated by majority classes)</a:t>
          </a:r>
        </a:p>
        <a:p>
          <a:pPr marL="57150" lvl="1" indent="-57150" algn="l" defTabSz="355600">
            <a:lnSpc>
              <a:spcPct val="90000"/>
            </a:lnSpc>
            <a:spcBef>
              <a:spcPct val="0"/>
            </a:spcBef>
            <a:spcAft>
              <a:spcPct val="20000"/>
            </a:spcAft>
            <a:buChar char="•"/>
          </a:pPr>
          <a:r>
            <a:rPr lang="en-US" sz="800" kern="1200"/>
            <a:t>XGBoost (7-Class):</a:t>
          </a:r>
        </a:p>
        <a:p>
          <a:pPr marL="114300" lvl="2" indent="-57150" algn="l" defTabSz="355600">
            <a:lnSpc>
              <a:spcPct val="90000"/>
            </a:lnSpc>
            <a:spcBef>
              <a:spcPct val="0"/>
            </a:spcBef>
            <a:spcAft>
              <a:spcPct val="20000"/>
            </a:spcAft>
            <a:buChar char="•"/>
          </a:pPr>
          <a:r>
            <a:rPr lang="en-US" sz="800" kern="1200"/>
            <a:t>Macro: 0.20</a:t>
          </a:r>
        </a:p>
        <a:p>
          <a:pPr marL="114300" lvl="2" indent="-57150" algn="l" defTabSz="355600">
            <a:lnSpc>
              <a:spcPct val="90000"/>
            </a:lnSpc>
            <a:spcBef>
              <a:spcPct val="0"/>
            </a:spcBef>
            <a:spcAft>
              <a:spcPct val="20000"/>
            </a:spcAft>
            <a:buChar char="•"/>
          </a:pPr>
          <a:r>
            <a:rPr lang="en-US" sz="800" kern="1200"/>
            <a:t>Weighted: 0.53 (also dominated by majority classes)</a:t>
          </a:r>
        </a:p>
        <a:p>
          <a:pPr marL="57150" lvl="1" indent="-57150" algn="l" defTabSz="355600">
            <a:lnSpc>
              <a:spcPct val="90000"/>
            </a:lnSpc>
            <a:spcBef>
              <a:spcPct val="0"/>
            </a:spcBef>
            <a:spcAft>
              <a:spcPct val="20000"/>
            </a:spcAft>
            <a:buChar char="•"/>
          </a:pPr>
          <a:r>
            <a:rPr lang="en-US" sz="800" kern="1200"/>
            <a:t>Final Model (5-Class):</a:t>
          </a:r>
        </a:p>
        <a:p>
          <a:pPr marL="114300" lvl="2" indent="-57150" algn="l" defTabSz="355600">
            <a:lnSpc>
              <a:spcPct val="90000"/>
            </a:lnSpc>
            <a:spcBef>
              <a:spcPct val="0"/>
            </a:spcBef>
            <a:spcAft>
              <a:spcPct val="20000"/>
            </a:spcAft>
            <a:buChar char="•"/>
          </a:pPr>
          <a:r>
            <a:rPr lang="en-US" sz="800" kern="1200"/>
            <a:t>Macro: 0.91 (balanced performance across classes, even minority)</a:t>
          </a:r>
        </a:p>
        <a:p>
          <a:pPr marL="114300" lvl="2" indent="-57150" algn="l" defTabSz="355600">
            <a:lnSpc>
              <a:spcPct val="90000"/>
            </a:lnSpc>
            <a:spcBef>
              <a:spcPct val="0"/>
            </a:spcBef>
            <a:spcAft>
              <a:spcPct val="20000"/>
            </a:spcAft>
            <a:buChar char="•"/>
          </a:pPr>
          <a:r>
            <a:rPr lang="en-US" sz="800" kern="1200" dirty="0"/>
            <a:t>Weighted: 0.92 (well-distributed performance)</a:t>
          </a:r>
        </a:p>
      </dsp:txBody>
      <dsp:txXfrm>
        <a:off x="0" y="927688"/>
        <a:ext cx="6441361" cy="1242000"/>
      </dsp:txXfrm>
    </dsp:sp>
    <dsp:sp modelId="{9F7C13AA-6656-8A4B-8F27-E8988F8A0829}">
      <dsp:nvSpPr>
        <dsp:cNvPr id="0" name=""/>
        <dsp:cNvSpPr/>
      </dsp:nvSpPr>
      <dsp:spPr>
        <a:xfrm>
          <a:off x="0" y="2169688"/>
          <a:ext cx="6441361" cy="245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Precision &amp; Recall</a:t>
          </a:r>
        </a:p>
      </dsp:txBody>
      <dsp:txXfrm>
        <a:off x="11994" y="2181682"/>
        <a:ext cx="6417373" cy="221712"/>
      </dsp:txXfrm>
    </dsp:sp>
    <dsp:sp modelId="{E3B7EEED-664A-DC49-9391-30CB2C53F2D2}">
      <dsp:nvSpPr>
        <dsp:cNvPr id="0" name=""/>
        <dsp:cNvSpPr/>
      </dsp:nvSpPr>
      <dsp:spPr>
        <a:xfrm>
          <a:off x="0" y="2415388"/>
          <a:ext cx="6441361"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513"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7-Class Models:</a:t>
          </a:r>
        </a:p>
        <a:p>
          <a:pPr marL="114300" lvl="2" indent="-57150" algn="l" defTabSz="355600">
            <a:lnSpc>
              <a:spcPct val="90000"/>
            </a:lnSpc>
            <a:spcBef>
              <a:spcPct val="0"/>
            </a:spcBef>
            <a:spcAft>
              <a:spcPct val="20000"/>
            </a:spcAft>
            <a:buChar char="•"/>
          </a:pPr>
          <a:r>
            <a:rPr lang="en-US" sz="800" kern="1200"/>
            <a:t>Near-zero precision and recall for minority classes</a:t>
          </a:r>
        </a:p>
        <a:p>
          <a:pPr marL="114300" lvl="2" indent="-57150" algn="l" defTabSz="355600">
            <a:lnSpc>
              <a:spcPct val="90000"/>
            </a:lnSpc>
            <a:spcBef>
              <a:spcPct val="0"/>
            </a:spcBef>
            <a:spcAft>
              <a:spcPct val="20000"/>
            </a:spcAft>
            <a:buChar char="•"/>
          </a:pPr>
          <a:r>
            <a:rPr lang="en-US" sz="800" kern="1200"/>
            <a:t>Misclassified most rare events as majority class (Class 4)</a:t>
          </a:r>
        </a:p>
        <a:p>
          <a:pPr marL="57150" lvl="1" indent="-57150" algn="l" defTabSz="355600">
            <a:lnSpc>
              <a:spcPct val="90000"/>
            </a:lnSpc>
            <a:spcBef>
              <a:spcPct val="0"/>
            </a:spcBef>
            <a:spcAft>
              <a:spcPct val="20000"/>
            </a:spcAft>
            <a:buChar char="•"/>
          </a:pPr>
          <a:r>
            <a:rPr lang="en-US" sz="800" kern="1200"/>
            <a:t>5-Class Model:</a:t>
          </a:r>
        </a:p>
        <a:p>
          <a:pPr marL="114300" lvl="2" indent="-57150" algn="l" defTabSz="355600">
            <a:lnSpc>
              <a:spcPct val="90000"/>
            </a:lnSpc>
            <a:spcBef>
              <a:spcPct val="0"/>
            </a:spcBef>
            <a:spcAft>
              <a:spcPct val="20000"/>
            </a:spcAft>
            <a:buChar char="•"/>
          </a:pPr>
          <a:r>
            <a:rPr lang="en-US" sz="800" kern="1200"/>
            <a:t>Precision &amp; recall ~0.90-1.00 across all classes</a:t>
          </a:r>
        </a:p>
        <a:p>
          <a:pPr marL="114300" lvl="2" indent="-57150" algn="l" defTabSz="355600">
            <a:lnSpc>
              <a:spcPct val="90000"/>
            </a:lnSpc>
            <a:spcBef>
              <a:spcPct val="0"/>
            </a:spcBef>
            <a:spcAft>
              <a:spcPct val="20000"/>
            </a:spcAft>
            <a:buChar char="•"/>
          </a:pPr>
          <a:r>
            <a:rPr lang="en-US" sz="800" kern="1200"/>
            <a:t>Especially better at capturing minority events (e.g., strong downtrends)</a:t>
          </a:r>
        </a:p>
      </dsp:txBody>
      <dsp:txXfrm>
        <a:off x="0" y="2415388"/>
        <a:ext cx="6441361" cy="828000"/>
      </dsp:txXfrm>
    </dsp:sp>
    <dsp:sp modelId="{F26CE2EF-2C4E-D246-82AB-E671A15F6C5B}">
      <dsp:nvSpPr>
        <dsp:cNvPr id="0" name=""/>
        <dsp:cNvSpPr/>
      </dsp:nvSpPr>
      <dsp:spPr>
        <a:xfrm>
          <a:off x="0" y="3243388"/>
          <a:ext cx="6441361" cy="245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Confusion Matrix Analysis</a:t>
          </a:r>
        </a:p>
      </dsp:txBody>
      <dsp:txXfrm>
        <a:off x="11994" y="3255382"/>
        <a:ext cx="6417373" cy="221712"/>
      </dsp:txXfrm>
    </dsp:sp>
    <dsp:sp modelId="{E4F6A736-79F1-144A-9B72-86411971D312}">
      <dsp:nvSpPr>
        <dsp:cNvPr id="0" name=""/>
        <dsp:cNvSpPr/>
      </dsp:nvSpPr>
      <dsp:spPr>
        <a:xfrm>
          <a:off x="0" y="3489088"/>
          <a:ext cx="6441361" cy="548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513"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7-Class System: Struggled to separate minority classes, misclassified frequently</a:t>
          </a:r>
        </a:p>
        <a:p>
          <a:pPr marL="57150" lvl="1" indent="-57150" algn="l" defTabSz="355600">
            <a:lnSpc>
              <a:spcPct val="90000"/>
            </a:lnSpc>
            <a:spcBef>
              <a:spcPct val="0"/>
            </a:spcBef>
            <a:spcAft>
              <a:spcPct val="20000"/>
            </a:spcAft>
            <a:buChar char="•"/>
          </a:pPr>
          <a:r>
            <a:rPr lang="en-US" sz="800" kern="1200"/>
            <a:t>5-Class System:</a:t>
          </a:r>
        </a:p>
        <a:p>
          <a:pPr marL="114300" lvl="2" indent="-57150" algn="l" defTabSz="355600">
            <a:lnSpc>
              <a:spcPct val="90000"/>
            </a:lnSpc>
            <a:spcBef>
              <a:spcPct val="0"/>
            </a:spcBef>
            <a:spcAft>
              <a:spcPct val="20000"/>
            </a:spcAft>
            <a:buChar char="•"/>
          </a:pPr>
          <a:r>
            <a:rPr lang="en-US" sz="800" kern="1200"/>
            <a:t>Improved separation and accuracy, fewer misclassifications</a:t>
          </a:r>
        </a:p>
        <a:p>
          <a:pPr marL="114300" lvl="2" indent="-57150" algn="l" defTabSz="355600">
            <a:lnSpc>
              <a:spcPct val="90000"/>
            </a:lnSpc>
            <a:spcBef>
              <a:spcPct val="0"/>
            </a:spcBef>
            <a:spcAft>
              <a:spcPct val="20000"/>
            </a:spcAft>
            <a:buChar char="•"/>
          </a:pPr>
          <a:r>
            <a:rPr lang="en-US" sz="800" kern="1200"/>
            <a:t>"Flat" and "Weak Down" classes show much clearer distinctions</a:t>
          </a:r>
        </a:p>
      </dsp:txBody>
      <dsp:txXfrm>
        <a:off x="0" y="3489088"/>
        <a:ext cx="6441361" cy="548550"/>
      </dsp:txXfrm>
    </dsp:sp>
    <dsp:sp modelId="{8C706B7C-A5F6-2541-8898-C2D4958C5ED7}">
      <dsp:nvSpPr>
        <dsp:cNvPr id="0" name=""/>
        <dsp:cNvSpPr/>
      </dsp:nvSpPr>
      <dsp:spPr>
        <a:xfrm>
          <a:off x="0" y="4037638"/>
          <a:ext cx="6441361" cy="2457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t>Key Takeaways</a:t>
          </a:r>
        </a:p>
      </dsp:txBody>
      <dsp:txXfrm>
        <a:off x="11994" y="4049632"/>
        <a:ext cx="6417373" cy="221712"/>
      </dsp:txXfrm>
    </dsp:sp>
    <dsp:sp modelId="{A3C2D013-0D3D-4240-B0C2-8B118A8E470C}">
      <dsp:nvSpPr>
        <dsp:cNvPr id="0" name=""/>
        <dsp:cNvSpPr/>
      </dsp:nvSpPr>
      <dsp:spPr>
        <a:xfrm>
          <a:off x="0" y="4283338"/>
          <a:ext cx="6441361" cy="68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513" tIns="12700" rIns="71120" bIns="12700" numCol="1" spcCol="1270" anchor="t" anchorCtr="0">
          <a:noAutofit/>
        </a:bodyPr>
        <a:lstStyle/>
        <a:p>
          <a:pPr marL="57150" lvl="1" indent="-57150" algn="l" defTabSz="355600">
            <a:lnSpc>
              <a:spcPct val="90000"/>
            </a:lnSpc>
            <a:spcBef>
              <a:spcPct val="0"/>
            </a:spcBef>
            <a:spcAft>
              <a:spcPct val="20000"/>
            </a:spcAft>
            <a:buChar char="•"/>
          </a:pPr>
          <a:r>
            <a:rPr lang="en-US" sz="800" kern="1200"/>
            <a:t>7-Class System: Performance heavily impacted by class imbalance</a:t>
          </a:r>
        </a:p>
        <a:p>
          <a:pPr marL="57150" lvl="1" indent="-57150" algn="l" defTabSz="355600">
            <a:lnSpc>
              <a:spcPct val="90000"/>
            </a:lnSpc>
            <a:spcBef>
              <a:spcPct val="0"/>
            </a:spcBef>
            <a:spcAft>
              <a:spcPct val="20000"/>
            </a:spcAft>
            <a:buChar char="•"/>
          </a:pPr>
          <a:r>
            <a:rPr lang="en-US" sz="800" kern="1200"/>
            <a:t>5-Class System:</a:t>
          </a:r>
        </a:p>
        <a:p>
          <a:pPr marL="114300" lvl="2" indent="-57150" algn="l" defTabSz="355600">
            <a:lnSpc>
              <a:spcPct val="90000"/>
            </a:lnSpc>
            <a:spcBef>
              <a:spcPct val="0"/>
            </a:spcBef>
            <a:spcAft>
              <a:spcPct val="20000"/>
            </a:spcAft>
            <a:buChar char="•"/>
          </a:pPr>
          <a:r>
            <a:rPr lang="en-US" sz="800" kern="1200"/>
            <a:t>92% Accuracy and F1-Score of 0.91</a:t>
          </a:r>
        </a:p>
        <a:p>
          <a:pPr marL="114300" lvl="2" indent="-57150" algn="l" defTabSz="355600">
            <a:lnSpc>
              <a:spcPct val="90000"/>
            </a:lnSpc>
            <a:spcBef>
              <a:spcPct val="0"/>
            </a:spcBef>
            <a:spcAft>
              <a:spcPct val="20000"/>
            </a:spcAft>
            <a:buChar char="•"/>
          </a:pPr>
          <a:r>
            <a:rPr lang="en-US" sz="800" kern="1200"/>
            <a:t>Balanced performance across all metrics</a:t>
          </a:r>
        </a:p>
        <a:p>
          <a:pPr marL="114300" lvl="2" indent="-57150" algn="l" defTabSz="355600">
            <a:lnSpc>
              <a:spcPct val="90000"/>
            </a:lnSpc>
            <a:spcBef>
              <a:spcPct val="0"/>
            </a:spcBef>
            <a:spcAft>
              <a:spcPct val="20000"/>
            </a:spcAft>
            <a:buChar char="•"/>
          </a:pPr>
          <a:r>
            <a:rPr lang="en-US" sz="800" kern="1200"/>
            <a:t>Crucial improvement for financial predictions with rare events (e.g., strong downtrends)</a:t>
          </a:r>
        </a:p>
      </dsp:txBody>
      <dsp:txXfrm>
        <a:off x="0" y="4283338"/>
        <a:ext cx="6441361" cy="6831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75CC22-5605-AB45-8C16-C51E3114796F}">
      <dsp:nvSpPr>
        <dsp:cNvPr id="0" name=""/>
        <dsp:cNvSpPr/>
      </dsp:nvSpPr>
      <dsp:spPr>
        <a:xfrm>
          <a:off x="1250" y="1186164"/>
          <a:ext cx="1050264" cy="5251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Data Ingestion: </a:t>
          </a:r>
        </a:p>
      </dsp:txBody>
      <dsp:txXfrm>
        <a:off x="16631" y="1201545"/>
        <a:ext cx="1019502" cy="494370"/>
      </dsp:txXfrm>
    </dsp:sp>
    <dsp:sp modelId="{ACC4FAFC-D854-4E40-B5A4-BEA8A821CBB5}">
      <dsp:nvSpPr>
        <dsp:cNvPr id="0" name=""/>
        <dsp:cNvSpPr/>
      </dsp:nvSpPr>
      <dsp:spPr>
        <a:xfrm>
          <a:off x="106276" y="1711296"/>
          <a:ext cx="105026" cy="393849"/>
        </a:xfrm>
        <a:custGeom>
          <a:avLst/>
          <a:gdLst/>
          <a:ahLst/>
          <a:cxnLst/>
          <a:rect l="0" t="0" r="0" b="0"/>
          <a:pathLst>
            <a:path>
              <a:moveTo>
                <a:pt x="0" y="0"/>
              </a:moveTo>
              <a:lnTo>
                <a:pt x="0" y="393849"/>
              </a:lnTo>
              <a:lnTo>
                <a:pt x="105026" y="39384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E5110F-9331-3447-97B9-E7C303ABE575}">
      <dsp:nvSpPr>
        <dsp:cNvPr id="0" name=""/>
        <dsp:cNvSpPr/>
      </dsp:nvSpPr>
      <dsp:spPr>
        <a:xfrm>
          <a:off x="211303" y="1842579"/>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Import CSV data containing S&amp;P 500 stock information </a:t>
          </a:r>
        </a:p>
      </dsp:txBody>
      <dsp:txXfrm>
        <a:off x="226684" y="1857960"/>
        <a:ext cx="809449" cy="494370"/>
      </dsp:txXfrm>
    </dsp:sp>
    <dsp:sp modelId="{C0E612CB-4CC9-C643-AE1B-358862F07C14}">
      <dsp:nvSpPr>
        <dsp:cNvPr id="0" name=""/>
        <dsp:cNvSpPr/>
      </dsp:nvSpPr>
      <dsp:spPr>
        <a:xfrm>
          <a:off x="1314081" y="1186164"/>
          <a:ext cx="1050264" cy="5251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Feature Engineering: </a:t>
          </a:r>
        </a:p>
      </dsp:txBody>
      <dsp:txXfrm>
        <a:off x="1329462" y="1201545"/>
        <a:ext cx="1019502" cy="494370"/>
      </dsp:txXfrm>
    </dsp:sp>
    <dsp:sp modelId="{0ACFF44C-A420-1647-A268-F60E9DA32213}">
      <dsp:nvSpPr>
        <dsp:cNvPr id="0" name=""/>
        <dsp:cNvSpPr/>
      </dsp:nvSpPr>
      <dsp:spPr>
        <a:xfrm>
          <a:off x="1419107" y="1711296"/>
          <a:ext cx="105026" cy="393849"/>
        </a:xfrm>
        <a:custGeom>
          <a:avLst/>
          <a:gdLst/>
          <a:ahLst/>
          <a:cxnLst/>
          <a:rect l="0" t="0" r="0" b="0"/>
          <a:pathLst>
            <a:path>
              <a:moveTo>
                <a:pt x="0" y="0"/>
              </a:moveTo>
              <a:lnTo>
                <a:pt x="0" y="393849"/>
              </a:lnTo>
              <a:lnTo>
                <a:pt x="105026" y="39384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2EB161-4DD2-1E4D-9271-E406DA0C6EC2}">
      <dsp:nvSpPr>
        <dsp:cNvPr id="0" name=""/>
        <dsp:cNvSpPr/>
      </dsp:nvSpPr>
      <dsp:spPr>
        <a:xfrm>
          <a:off x="1524134" y="1842579"/>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Price Features</a:t>
          </a:r>
        </a:p>
      </dsp:txBody>
      <dsp:txXfrm>
        <a:off x="1539515" y="1857960"/>
        <a:ext cx="809449" cy="494370"/>
      </dsp:txXfrm>
    </dsp:sp>
    <dsp:sp modelId="{D818829E-7AA2-EE40-89DC-86BFBAE9A588}">
      <dsp:nvSpPr>
        <dsp:cNvPr id="0" name=""/>
        <dsp:cNvSpPr/>
      </dsp:nvSpPr>
      <dsp:spPr>
        <a:xfrm>
          <a:off x="1419107" y="1711296"/>
          <a:ext cx="105026" cy="1050264"/>
        </a:xfrm>
        <a:custGeom>
          <a:avLst/>
          <a:gdLst/>
          <a:ahLst/>
          <a:cxnLst/>
          <a:rect l="0" t="0" r="0" b="0"/>
          <a:pathLst>
            <a:path>
              <a:moveTo>
                <a:pt x="0" y="0"/>
              </a:moveTo>
              <a:lnTo>
                <a:pt x="0" y="1050264"/>
              </a:lnTo>
              <a:lnTo>
                <a:pt x="105026" y="105026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D82691-2930-0444-B0A9-5884A182285B}">
      <dsp:nvSpPr>
        <dsp:cNvPr id="0" name=""/>
        <dsp:cNvSpPr/>
      </dsp:nvSpPr>
      <dsp:spPr>
        <a:xfrm>
          <a:off x="1524134" y="2498995"/>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Volume Features</a:t>
          </a:r>
        </a:p>
      </dsp:txBody>
      <dsp:txXfrm>
        <a:off x="1539515" y="2514376"/>
        <a:ext cx="809449" cy="494370"/>
      </dsp:txXfrm>
    </dsp:sp>
    <dsp:sp modelId="{83046A4C-5091-4442-8F7B-120A619A6D9A}">
      <dsp:nvSpPr>
        <dsp:cNvPr id="0" name=""/>
        <dsp:cNvSpPr/>
      </dsp:nvSpPr>
      <dsp:spPr>
        <a:xfrm>
          <a:off x="1419107" y="1711296"/>
          <a:ext cx="105026" cy="1706680"/>
        </a:xfrm>
        <a:custGeom>
          <a:avLst/>
          <a:gdLst/>
          <a:ahLst/>
          <a:cxnLst/>
          <a:rect l="0" t="0" r="0" b="0"/>
          <a:pathLst>
            <a:path>
              <a:moveTo>
                <a:pt x="0" y="0"/>
              </a:moveTo>
              <a:lnTo>
                <a:pt x="0" y="1706680"/>
              </a:lnTo>
              <a:lnTo>
                <a:pt x="105026" y="170668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B8515F-1F2B-054B-A887-439F0E9CBF4E}">
      <dsp:nvSpPr>
        <dsp:cNvPr id="0" name=""/>
        <dsp:cNvSpPr/>
      </dsp:nvSpPr>
      <dsp:spPr>
        <a:xfrm>
          <a:off x="1524134" y="3155410"/>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Moving Averages</a:t>
          </a:r>
        </a:p>
      </dsp:txBody>
      <dsp:txXfrm>
        <a:off x="1539515" y="3170791"/>
        <a:ext cx="809449" cy="494370"/>
      </dsp:txXfrm>
    </dsp:sp>
    <dsp:sp modelId="{9416B7B2-91B7-B745-8F54-27E55DBAD6E1}">
      <dsp:nvSpPr>
        <dsp:cNvPr id="0" name=""/>
        <dsp:cNvSpPr/>
      </dsp:nvSpPr>
      <dsp:spPr>
        <a:xfrm>
          <a:off x="1419107" y="1711296"/>
          <a:ext cx="105026" cy="2363095"/>
        </a:xfrm>
        <a:custGeom>
          <a:avLst/>
          <a:gdLst/>
          <a:ahLst/>
          <a:cxnLst/>
          <a:rect l="0" t="0" r="0" b="0"/>
          <a:pathLst>
            <a:path>
              <a:moveTo>
                <a:pt x="0" y="0"/>
              </a:moveTo>
              <a:lnTo>
                <a:pt x="0" y="2363095"/>
              </a:lnTo>
              <a:lnTo>
                <a:pt x="105026" y="23630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B0F5A-05F8-304E-AB58-523D0B1F7132}">
      <dsp:nvSpPr>
        <dsp:cNvPr id="0" name=""/>
        <dsp:cNvSpPr/>
      </dsp:nvSpPr>
      <dsp:spPr>
        <a:xfrm>
          <a:off x="1524134" y="3811826"/>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Derived Features</a:t>
          </a:r>
        </a:p>
      </dsp:txBody>
      <dsp:txXfrm>
        <a:off x="1539515" y="3827207"/>
        <a:ext cx="809449" cy="494370"/>
      </dsp:txXfrm>
    </dsp:sp>
    <dsp:sp modelId="{465EF513-9A54-2F48-9C80-08F43E08A8FE}">
      <dsp:nvSpPr>
        <dsp:cNvPr id="0" name=""/>
        <dsp:cNvSpPr/>
      </dsp:nvSpPr>
      <dsp:spPr>
        <a:xfrm>
          <a:off x="2626912" y="1186164"/>
          <a:ext cx="1050264" cy="5251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Labeling Strategy: </a:t>
          </a:r>
        </a:p>
      </dsp:txBody>
      <dsp:txXfrm>
        <a:off x="2642293" y="1201545"/>
        <a:ext cx="1019502" cy="494370"/>
      </dsp:txXfrm>
    </dsp:sp>
    <dsp:sp modelId="{CCE9CD0D-9706-2C42-B53F-2924042573B8}">
      <dsp:nvSpPr>
        <dsp:cNvPr id="0" name=""/>
        <dsp:cNvSpPr/>
      </dsp:nvSpPr>
      <dsp:spPr>
        <a:xfrm>
          <a:off x="2731938" y="1711296"/>
          <a:ext cx="105026" cy="393849"/>
        </a:xfrm>
        <a:custGeom>
          <a:avLst/>
          <a:gdLst/>
          <a:ahLst/>
          <a:cxnLst/>
          <a:rect l="0" t="0" r="0" b="0"/>
          <a:pathLst>
            <a:path>
              <a:moveTo>
                <a:pt x="0" y="0"/>
              </a:moveTo>
              <a:lnTo>
                <a:pt x="0" y="393849"/>
              </a:lnTo>
              <a:lnTo>
                <a:pt x="105026" y="39384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78B8A7-58EA-E141-A93C-4E95A305B3BF}">
      <dsp:nvSpPr>
        <dsp:cNvPr id="0" name=""/>
        <dsp:cNvSpPr/>
      </dsp:nvSpPr>
      <dsp:spPr>
        <a:xfrm>
          <a:off x="2836965" y="1842579"/>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2-Year Label: Long-term trend classification</a:t>
          </a:r>
        </a:p>
      </dsp:txBody>
      <dsp:txXfrm>
        <a:off x="2852346" y="1857960"/>
        <a:ext cx="809449" cy="494370"/>
      </dsp:txXfrm>
    </dsp:sp>
    <dsp:sp modelId="{1B6E2967-33B5-2743-B955-18353431B855}">
      <dsp:nvSpPr>
        <dsp:cNvPr id="0" name=""/>
        <dsp:cNvSpPr/>
      </dsp:nvSpPr>
      <dsp:spPr>
        <a:xfrm>
          <a:off x="2731938" y="1711296"/>
          <a:ext cx="105026" cy="1050264"/>
        </a:xfrm>
        <a:custGeom>
          <a:avLst/>
          <a:gdLst/>
          <a:ahLst/>
          <a:cxnLst/>
          <a:rect l="0" t="0" r="0" b="0"/>
          <a:pathLst>
            <a:path>
              <a:moveTo>
                <a:pt x="0" y="0"/>
              </a:moveTo>
              <a:lnTo>
                <a:pt x="0" y="1050264"/>
              </a:lnTo>
              <a:lnTo>
                <a:pt x="105026" y="105026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D7FF5A-7764-1A4A-9E82-873AA8486610}">
      <dsp:nvSpPr>
        <dsp:cNvPr id="0" name=""/>
        <dsp:cNvSpPr/>
      </dsp:nvSpPr>
      <dsp:spPr>
        <a:xfrm>
          <a:off x="2836965" y="2498995"/>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Daily Label: Short-term trend classification</a:t>
          </a:r>
        </a:p>
      </dsp:txBody>
      <dsp:txXfrm>
        <a:off x="2852346" y="2514376"/>
        <a:ext cx="809449" cy="494370"/>
      </dsp:txXfrm>
    </dsp:sp>
    <dsp:sp modelId="{1EB4FA21-AEB5-F949-991E-32DA2BEBEBE8}">
      <dsp:nvSpPr>
        <dsp:cNvPr id="0" name=""/>
        <dsp:cNvSpPr/>
      </dsp:nvSpPr>
      <dsp:spPr>
        <a:xfrm>
          <a:off x="3939743" y="1186164"/>
          <a:ext cx="1050264" cy="5251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Model Training: </a:t>
          </a:r>
        </a:p>
      </dsp:txBody>
      <dsp:txXfrm>
        <a:off x="3955124" y="1201545"/>
        <a:ext cx="1019502" cy="494370"/>
      </dsp:txXfrm>
    </dsp:sp>
    <dsp:sp modelId="{589D6714-BC54-C044-A7B8-B39A75578680}">
      <dsp:nvSpPr>
        <dsp:cNvPr id="0" name=""/>
        <dsp:cNvSpPr/>
      </dsp:nvSpPr>
      <dsp:spPr>
        <a:xfrm>
          <a:off x="4044770" y="1711296"/>
          <a:ext cx="105026" cy="393849"/>
        </a:xfrm>
        <a:custGeom>
          <a:avLst/>
          <a:gdLst/>
          <a:ahLst/>
          <a:cxnLst/>
          <a:rect l="0" t="0" r="0" b="0"/>
          <a:pathLst>
            <a:path>
              <a:moveTo>
                <a:pt x="0" y="0"/>
              </a:moveTo>
              <a:lnTo>
                <a:pt x="0" y="393849"/>
              </a:lnTo>
              <a:lnTo>
                <a:pt x="105026" y="39384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B86CC9-1AD7-DC47-B541-896BA7762C09}">
      <dsp:nvSpPr>
        <dsp:cNvPr id="0" name=""/>
        <dsp:cNvSpPr/>
      </dsp:nvSpPr>
      <dsp:spPr>
        <a:xfrm>
          <a:off x="4149796" y="1842579"/>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Algorithm: </a:t>
          </a:r>
          <a:r>
            <a:rPr lang="en-US" sz="900" kern="1200" dirty="0" err="1"/>
            <a:t>XGBoost</a:t>
          </a:r>
          <a:r>
            <a:rPr lang="en-US" sz="900" kern="1200" dirty="0"/>
            <a:t>/Random Forest</a:t>
          </a:r>
        </a:p>
      </dsp:txBody>
      <dsp:txXfrm>
        <a:off x="4165177" y="1857960"/>
        <a:ext cx="809449" cy="494370"/>
      </dsp:txXfrm>
    </dsp:sp>
    <dsp:sp modelId="{7E05A780-79B2-E542-9E27-BEFF61D04BD7}">
      <dsp:nvSpPr>
        <dsp:cNvPr id="0" name=""/>
        <dsp:cNvSpPr/>
      </dsp:nvSpPr>
      <dsp:spPr>
        <a:xfrm>
          <a:off x="4044770" y="1711296"/>
          <a:ext cx="105026" cy="1050264"/>
        </a:xfrm>
        <a:custGeom>
          <a:avLst/>
          <a:gdLst/>
          <a:ahLst/>
          <a:cxnLst/>
          <a:rect l="0" t="0" r="0" b="0"/>
          <a:pathLst>
            <a:path>
              <a:moveTo>
                <a:pt x="0" y="0"/>
              </a:moveTo>
              <a:lnTo>
                <a:pt x="0" y="1050264"/>
              </a:lnTo>
              <a:lnTo>
                <a:pt x="105026" y="105026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12F151-568D-C94D-871E-3F3014827E63}">
      <dsp:nvSpPr>
        <dsp:cNvPr id="0" name=""/>
        <dsp:cNvSpPr/>
      </dsp:nvSpPr>
      <dsp:spPr>
        <a:xfrm>
          <a:off x="4149796" y="2498995"/>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Input: Daily labels and engineered features</a:t>
          </a:r>
        </a:p>
      </dsp:txBody>
      <dsp:txXfrm>
        <a:off x="4165177" y="2514376"/>
        <a:ext cx="809449" cy="494370"/>
      </dsp:txXfrm>
    </dsp:sp>
    <dsp:sp modelId="{46E33CDC-94AD-4840-8FCC-6E25DDF888CA}">
      <dsp:nvSpPr>
        <dsp:cNvPr id="0" name=""/>
        <dsp:cNvSpPr/>
      </dsp:nvSpPr>
      <dsp:spPr>
        <a:xfrm>
          <a:off x="5252574" y="1186164"/>
          <a:ext cx="1050264" cy="5251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Evaluation: </a:t>
          </a:r>
        </a:p>
      </dsp:txBody>
      <dsp:txXfrm>
        <a:off x="5267955" y="1201545"/>
        <a:ext cx="1019502" cy="494370"/>
      </dsp:txXfrm>
    </dsp:sp>
    <dsp:sp modelId="{9A219BC6-4C17-5940-B94B-EEB2036DF179}">
      <dsp:nvSpPr>
        <dsp:cNvPr id="0" name=""/>
        <dsp:cNvSpPr/>
      </dsp:nvSpPr>
      <dsp:spPr>
        <a:xfrm>
          <a:off x="5357601" y="1711296"/>
          <a:ext cx="105026" cy="393849"/>
        </a:xfrm>
        <a:custGeom>
          <a:avLst/>
          <a:gdLst/>
          <a:ahLst/>
          <a:cxnLst/>
          <a:rect l="0" t="0" r="0" b="0"/>
          <a:pathLst>
            <a:path>
              <a:moveTo>
                <a:pt x="0" y="0"/>
              </a:moveTo>
              <a:lnTo>
                <a:pt x="0" y="393849"/>
              </a:lnTo>
              <a:lnTo>
                <a:pt x="105026" y="39384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0B7C47-ABA6-6C42-AF42-A37A568C3402}">
      <dsp:nvSpPr>
        <dsp:cNvPr id="0" name=""/>
        <dsp:cNvSpPr/>
      </dsp:nvSpPr>
      <dsp:spPr>
        <a:xfrm>
          <a:off x="5462627" y="1842579"/>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Performance Metrics</a:t>
          </a:r>
        </a:p>
      </dsp:txBody>
      <dsp:txXfrm>
        <a:off x="5478008" y="1857960"/>
        <a:ext cx="809449" cy="494370"/>
      </dsp:txXfrm>
    </dsp:sp>
    <dsp:sp modelId="{40806353-D2F6-F84E-AAED-950AC2845FC5}">
      <dsp:nvSpPr>
        <dsp:cNvPr id="0" name=""/>
        <dsp:cNvSpPr/>
      </dsp:nvSpPr>
      <dsp:spPr>
        <a:xfrm>
          <a:off x="5357601" y="1711296"/>
          <a:ext cx="105026" cy="1050264"/>
        </a:xfrm>
        <a:custGeom>
          <a:avLst/>
          <a:gdLst/>
          <a:ahLst/>
          <a:cxnLst/>
          <a:rect l="0" t="0" r="0" b="0"/>
          <a:pathLst>
            <a:path>
              <a:moveTo>
                <a:pt x="0" y="0"/>
              </a:moveTo>
              <a:lnTo>
                <a:pt x="0" y="1050264"/>
              </a:lnTo>
              <a:lnTo>
                <a:pt x="105026" y="105026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5C1C83-5D2E-234C-BB2A-A7B9E4F7684D}">
      <dsp:nvSpPr>
        <dsp:cNvPr id="0" name=""/>
        <dsp:cNvSpPr/>
      </dsp:nvSpPr>
      <dsp:spPr>
        <a:xfrm>
          <a:off x="5462627" y="2498995"/>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Top 15 Important Features</a:t>
          </a:r>
        </a:p>
      </dsp:txBody>
      <dsp:txXfrm>
        <a:off x="5478008" y="2514376"/>
        <a:ext cx="809449" cy="494370"/>
      </dsp:txXfrm>
    </dsp:sp>
    <dsp:sp modelId="{80FEB143-E3BA-6443-850D-29414F0BDCA0}">
      <dsp:nvSpPr>
        <dsp:cNvPr id="0" name=""/>
        <dsp:cNvSpPr/>
      </dsp:nvSpPr>
      <dsp:spPr>
        <a:xfrm>
          <a:off x="5357601" y="1711296"/>
          <a:ext cx="105026" cy="1706680"/>
        </a:xfrm>
        <a:custGeom>
          <a:avLst/>
          <a:gdLst/>
          <a:ahLst/>
          <a:cxnLst/>
          <a:rect l="0" t="0" r="0" b="0"/>
          <a:pathLst>
            <a:path>
              <a:moveTo>
                <a:pt x="0" y="0"/>
              </a:moveTo>
              <a:lnTo>
                <a:pt x="0" y="1706680"/>
              </a:lnTo>
              <a:lnTo>
                <a:pt x="105026" y="170668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9A0FAB-6843-9E42-964B-93A5241EDC74}">
      <dsp:nvSpPr>
        <dsp:cNvPr id="0" name=""/>
        <dsp:cNvSpPr/>
      </dsp:nvSpPr>
      <dsp:spPr>
        <a:xfrm>
          <a:off x="5462627" y="3155410"/>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Error Analysis</a:t>
          </a:r>
        </a:p>
      </dsp:txBody>
      <dsp:txXfrm>
        <a:off x="5478008" y="3170791"/>
        <a:ext cx="809449" cy="494370"/>
      </dsp:txXfrm>
    </dsp:sp>
    <dsp:sp modelId="{73BB458D-D078-E34E-BE03-4C6351BEE774}">
      <dsp:nvSpPr>
        <dsp:cNvPr id="0" name=""/>
        <dsp:cNvSpPr/>
      </dsp:nvSpPr>
      <dsp:spPr>
        <a:xfrm>
          <a:off x="5357601" y="1711296"/>
          <a:ext cx="105026" cy="2363095"/>
        </a:xfrm>
        <a:custGeom>
          <a:avLst/>
          <a:gdLst/>
          <a:ahLst/>
          <a:cxnLst/>
          <a:rect l="0" t="0" r="0" b="0"/>
          <a:pathLst>
            <a:path>
              <a:moveTo>
                <a:pt x="0" y="0"/>
              </a:moveTo>
              <a:lnTo>
                <a:pt x="0" y="2363095"/>
              </a:lnTo>
              <a:lnTo>
                <a:pt x="105026" y="236309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02BC20-3106-5846-A651-A7E954CCF068}">
      <dsp:nvSpPr>
        <dsp:cNvPr id="0" name=""/>
        <dsp:cNvSpPr/>
      </dsp:nvSpPr>
      <dsp:spPr>
        <a:xfrm>
          <a:off x="5462627" y="3811826"/>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dirty="0"/>
            <a:t>Model Scoring</a:t>
          </a:r>
        </a:p>
      </dsp:txBody>
      <dsp:txXfrm>
        <a:off x="5478008" y="3827207"/>
        <a:ext cx="809449" cy="494370"/>
      </dsp:txXfrm>
    </dsp:sp>
    <dsp:sp modelId="{9B960336-132E-2F42-8680-77B6177326E3}">
      <dsp:nvSpPr>
        <dsp:cNvPr id="0" name=""/>
        <dsp:cNvSpPr/>
      </dsp:nvSpPr>
      <dsp:spPr>
        <a:xfrm>
          <a:off x="6565405" y="1186164"/>
          <a:ext cx="1050264" cy="5251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Visualization: </a:t>
          </a:r>
        </a:p>
      </dsp:txBody>
      <dsp:txXfrm>
        <a:off x="6580786" y="1201545"/>
        <a:ext cx="1019502" cy="494370"/>
      </dsp:txXfrm>
    </dsp:sp>
    <dsp:sp modelId="{65981C11-8E5D-A948-8407-D4C5CF37BBF7}">
      <dsp:nvSpPr>
        <dsp:cNvPr id="0" name=""/>
        <dsp:cNvSpPr/>
      </dsp:nvSpPr>
      <dsp:spPr>
        <a:xfrm>
          <a:off x="6670432" y="1711296"/>
          <a:ext cx="105026" cy="393849"/>
        </a:xfrm>
        <a:custGeom>
          <a:avLst/>
          <a:gdLst/>
          <a:ahLst/>
          <a:cxnLst/>
          <a:rect l="0" t="0" r="0" b="0"/>
          <a:pathLst>
            <a:path>
              <a:moveTo>
                <a:pt x="0" y="0"/>
              </a:moveTo>
              <a:lnTo>
                <a:pt x="0" y="393849"/>
              </a:lnTo>
              <a:lnTo>
                <a:pt x="105026" y="39384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AC1896-1A19-CF46-9BC2-B9AF558E316D}">
      <dsp:nvSpPr>
        <dsp:cNvPr id="0" name=""/>
        <dsp:cNvSpPr/>
      </dsp:nvSpPr>
      <dsp:spPr>
        <a:xfrm>
          <a:off x="6775458" y="1842579"/>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Display Trends using Interactive Plots and Data Points</a:t>
          </a:r>
        </a:p>
      </dsp:txBody>
      <dsp:txXfrm>
        <a:off x="6790839" y="1857960"/>
        <a:ext cx="809449" cy="494370"/>
      </dsp:txXfrm>
    </dsp:sp>
    <dsp:sp modelId="{EC2DA9BC-23F6-414A-8D57-0312420A65CD}">
      <dsp:nvSpPr>
        <dsp:cNvPr id="0" name=""/>
        <dsp:cNvSpPr/>
      </dsp:nvSpPr>
      <dsp:spPr>
        <a:xfrm>
          <a:off x="7878236" y="1186164"/>
          <a:ext cx="1050264" cy="5251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Create stock UI for user interaction</a:t>
          </a:r>
        </a:p>
      </dsp:txBody>
      <dsp:txXfrm>
        <a:off x="7893617" y="1201545"/>
        <a:ext cx="1019502" cy="494370"/>
      </dsp:txXfrm>
    </dsp:sp>
    <dsp:sp modelId="{4CD47497-5A9C-6E40-B48F-938E2160294C}">
      <dsp:nvSpPr>
        <dsp:cNvPr id="0" name=""/>
        <dsp:cNvSpPr/>
      </dsp:nvSpPr>
      <dsp:spPr>
        <a:xfrm>
          <a:off x="7983263" y="1711296"/>
          <a:ext cx="105026" cy="393849"/>
        </a:xfrm>
        <a:custGeom>
          <a:avLst/>
          <a:gdLst/>
          <a:ahLst/>
          <a:cxnLst/>
          <a:rect l="0" t="0" r="0" b="0"/>
          <a:pathLst>
            <a:path>
              <a:moveTo>
                <a:pt x="0" y="0"/>
              </a:moveTo>
              <a:lnTo>
                <a:pt x="0" y="393849"/>
              </a:lnTo>
              <a:lnTo>
                <a:pt x="105026" y="39384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E31499-5834-044B-817F-641461B9F581}">
      <dsp:nvSpPr>
        <dsp:cNvPr id="0" name=""/>
        <dsp:cNvSpPr/>
      </dsp:nvSpPr>
      <dsp:spPr>
        <a:xfrm>
          <a:off x="8088289" y="1842579"/>
          <a:ext cx="840211" cy="525132"/>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Stock Selection interface</a:t>
          </a:r>
        </a:p>
      </dsp:txBody>
      <dsp:txXfrm>
        <a:off x="8103670" y="1857960"/>
        <a:ext cx="809449" cy="494370"/>
      </dsp:txXfrm>
    </dsp:sp>
    <dsp:sp modelId="{1736E3BA-09B3-CE4B-A1E5-C39D2F29F2D2}">
      <dsp:nvSpPr>
        <dsp:cNvPr id="0" name=""/>
        <dsp:cNvSpPr/>
      </dsp:nvSpPr>
      <dsp:spPr>
        <a:xfrm>
          <a:off x="9191067" y="1186164"/>
          <a:ext cx="1050264" cy="525132"/>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t>Daily Label Prediction</a:t>
          </a:r>
        </a:p>
      </dsp:txBody>
      <dsp:txXfrm>
        <a:off x="9206448" y="1201545"/>
        <a:ext cx="1019502" cy="49437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74893-ED88-E74E-8667-7B774C9053F1}">
      <dsp:nvSpPr>
        <dsp:cNvPr id="0" name=""/>
        <dsp:cNvSpPr/>
      </dsp:nvSpPr>
      <dsp:spPr>
        <a:xfrm>
          <a:off x="0" y="59455"/>
          <a:ext cx="3992034" cy="3931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a:t>Clustering and Feature Importance Results</a:t>
          </a:r>
          <a:endParaRPr lang="en-US" sz="1600" kern="1200"/>
        </a:p>
      </dsp:txBody>
      <dsp:txXfrm>
        <a:off x="19191" y="78646"/>
        <a:ext cx="3953652" cy="354738"/>
      </dsp:txXfrm>
    </dsp:sp>
    <dsp:sp modelId="{C04C0855-D10B-274F-9030-0DC3C6FA916D}">
      <dsp:nvSpPr>
        <dsp:cNvPr id="0" name=""/>
        <dsp:cNvSpPr/>
      </dsp:nvSpPr>
      <dsp:spPr>
        <a:xfrm>
          <a:off x="0" y="452576"/>
          <a:ext cx="3992034"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4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kern="1200"/>
            <a:t>Stocks can be grouped into clusters based on technical characteristics and price momentum, regardless of sector affiliations</a:t>
          </a:r>
        </a:p>
        <a:p>
          <a:pPr marL="114300" lvl="1" indent="-114300" algn="l" defTabSz="533400">
            <a:lnSpc>
              <a:spcPct val="90000"/>
            </a:lnSpc>
            <a:spcBef>
              <a:spcPct val="0"/>
            </a:spcBef>
            <a:spcAft>
              <a:spcPct val="20000"/>
            </a:spcAft>
            <a:buChar char="•"/>
          </a:pPr>
          <a:r>
            <a:rPr lang="en-US" sz="1200" kern="1200"/>
            <a:t>RSI emerges as the most important feature in predicting stock clusters, outweighing traditional sector classifications</a:t>
          </a:r>
        </a:p>
        <a:p>
          <a:pPr marL="114300" lvl="1" indent="-114300" algn="l" defTabSz="533400">
            <a:lnSpc>
              <a:spcPct val="90000"/>
            </a:lnSpc>
            <a:spcBef>
              <a:spcPct val="0"/>
            </a:spcBef>
            <a:spcAft>
              <a:spcPct val="20000"/>
            </a:spcAft>
            <a:buChar char="•"/>
          </a:pPr>
          <a:r>
            <a:rPr lang="en-US" sz="1200" kern="1200"/>
            <a:t>Technical indicators (RSI, MACD, Bollinger Bands) dominate over fundamental factors</a:t>
          </a:r>
        </a:p>
      </dsp:txBody>
      <dsp:txXfrm>
        <a:off x="0" y="452576"/>
        <a:ext cx="3992034" cy="1457280"/>
      </dsp:txXfrm>
    </dsp:sp>
    <dsp:sp modelId="{C6A258DB-60B4-D34A-8E05-C6C8B2A07C71}">
      <dsp:nvSpPr>
        <dsp:cNvPr id="0" name=""/>
        <dsp:cNvSpPr/>
      </dsp:nvSpPr>
      <dsp:spPr>
        <a:xfrm>
          <a:off x="0" y="1909856"/>
          <a:ext cx="3992034" cy="3931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Conclusion and Key Takeaways</a:t>
          </a:r>
        </a:p>
      </dsp:txBody>
      <dsp:txXfrm>
        <a:off x="19191" y="1929047"/>
        <a:ext cx="3953652" cy="354738"/>
      </dsp:txXfrm>
    </dsp:sp>
    <dsp:sp modelId="{5DE566FC-DD4E-8045-88A5-6E3C3C290C5D}">
      <dsp:nvSpPr>
        <dsp:cNvPr id="0" name=""/>
        <dsp:cNvSpPr/>
      </dsp:nvSpPr>
      <dsp:spPr>
        <a:xfrm>
          <a:off x="0" y="2302976"/>
          <a:ext cx="3992034"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74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US" sz="1200" b="0" i="0" kern="1200"/>
            <a:t>Stocks can be grouped into clusters based on technical characteristics and price momentum, regardless of sector affiliations</a:t>
          </a:r>
          <a:endParaRPr lang="en-US" sz="1200" kern="1200"/>
        </a:p>
        <a:p>
          <a:pPr marL="114300" lvl="1" indent="-114300" algn="l" defTabSz="533400">
            <a:lnSpc>
              <a:spcPct val="90000"/>
            </a:lnSpc>
            <a:spcBef>
              <a:spcPct val="0"/>
            </a:spcBef>
            <a:spcAft>
              <a:spcPct val="20000"/>
            </a:spcAft>
            <a:buChar char="•"/>
          </a:pPr>
          <a:r>
            <a:rPr lang="en-US" sz="1200" b="0" i="0" kern="1200" dirty="0"/>
            <a:t>RSI is the most important feature in predicting stock clusters</a:t>
          </a:r>
          <a:br>
            <a:rPr lang="en-US" sz="1200" kern="1200" dirty="0"/>
          </a:br>
          <a:endParaRPr lang="en-US" sz="1200" kern="1200" dirty="0"/>
        </a:p>
      </dsp:txBody>
      <dsp:txXfrm>
        <a:off x="0" y="2302976"/>
        <a:ext cx="3992034" cy="109296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8ED6D-FBA6-0549-970B-A4AA9DE7064E}">
      <dsp:nvSpPr>
        <dsp:cNvPr id="0" name=""/>
        <dsp:cNvSpPr/>
      </dsp:nvSpPr>
      <dsp:spPr>
        <a:xfrm>
          <a:off x="0" y="316863"/>
          <a:ext cx="2362199" cy="2948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Sector-Based Correlations</a:t>
          </a:r>
          <a:r>
            <a:rPr lang="en-US" sz="1200" kern="1200"/>
            <a:t> </a:t>
          </a:r>
        </a:p>
      </dsp:txBody>
      <dsp:txXfrm>
        <a:off x="14393" y="331256"/>
        <a:ext cx="2333413" cy="266053"/>
      </dsp:txXfrm>
    </dsp:sp>
    <dsp:sp modelId="{39C5975D-6ADB-DA45-BC78-C54C237E0B18}">
      <dsp:nvSpPr>
        <dsp:cNvPr id="0" name=""/>
        <dsp:cNvSpPr/>
      </dsp:nvSpPr>
      <dsp:spPr>
        <a:xfrm>
          <a:off x="0" y="611703"/>
          <a:ext cx="2362199"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00" tIns="15240" rIns="85344" bIns="15240" numCol="1" spcCol="1270" anchor="t" anchorCtr="0">
          <a:noAutofit/>
        </a:bodyPr>
        <a:lstStyle/>
        <a:p>
          <a:pPr marL="57150" lvl="1" indent="-57150" algn="l" defTabSz="400050">
            <a:lnSpc>
              <a:spcPct val="100000"/>
            </a:lnSpc>
            <a:spcBef>
              <a:spcPct val="0"/>
            </a:spcBef>
            <a:spcAft>
              <a:spcPct val="20000"/>
            </a:spcAft>
            <a:buChar char="•"/>
          </a:pPr>
          <a:r>
            <a:rPr lang="en-US" sz="900" kern="1200"/>
            <a:t>Intra-Sector Average Correlation: 0.374</a:t>
          </a:r>
        </a:p>
        <a:p>
          <a:pPr marL="57150" lvl="1" indent="-57150" algn="l" defTabSz="400050">
            <a:lnSpc>
              <a:spcPct val="100000"/>
            </a:lnSpc>
            <a:spcBef>
              <a:spcPct val="0"/>
            </a:spcBef>
            <a:spcAft>
              <a:spcPct val="20000"/>
            </a:spcAft>
            <a:buChar char="•"/>
          </a:pPr>
          <a:r>
            <a:rPr lang="en-US" sz="900" kern="1200"/>
            <a:t>Inter-Sector Average Correlation: 0.173</a:t>
          </a:r>
        </a:p>
        <a:p>
          <a:pPr marL="57150" lvl="1" indent="-57150" algn="l" defTabSz="400050">
            <a:lnSpc>
              <a:spcPct val="100000"/>
            </a:lnSpc>
            <a:spcBef>
              <a:spcPct val="0"/>
            </a:spcBef>
            <a:spcAft>
              <a:spcPct val="20000"/>
            </a:spcAft>
            <a:buChar char="•"/>
          </a:pPr>
          <a:r>
            <a:rPr lang="en-US" sz="900" kern="1200"/>
            <a:t>Statistically significant difference (p-value: 0.00314)</a:t>
          </a:r>
        </a:p>
        <a:p>
          <a:pPr marL="57150" lvl="1" indent="-57150" algn="l" defTabSz="400050">
            <a:lnSpc>
              <a:spcPct val="100000"/>
            </a:lnSpc>
            <a:spcBef>
              <a:spcPct val="0"/>
            </a:spcBef>
            <a:spcAft>
              <a:spcPct val="20000"/>
            </a:spcAft>
            <a:buChar char="•"/>
          </a:pPr>
          <a:r>
            <a:rPr lang="en-US" sz="900" kern="1200" dirty="0"/>
            <a:t>Example: GOOG and GOOGL (both Sector 1) correlation: 0.998</a:t>
          </a:r>
        </a:p>
      </dsp:txBody>
      <dsp:txXfrm>
        <a:off x="0" y="611703"/>
        <a:ext cx="2362199" cy="968760"/>
      </dsp:txXfrm>
    </dsp:sp>
    <dsp:sp modelId="{D66F2E58-9616-9749-A5C7-534989092A72}">
      <dsp:nvSpPr>
        <dsp:cNvPr id="0" name=""/>
        <dsp:cNvSpPr/>
      </dsp:nvSpPr>
      <dsp:spPr>
        <a:xfrm>
          <a:off x="0" y="1580463"/>
          <a:ext cx="2362199" cy="2948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Cross-Sector Relationships</a:t>
          </a:r>
          <a:r>
            <a:rPr lang="en-US" sz="1200" kern="1200"/>
            <a:t> </a:t>
          </a:r>
        </a:p>
      </dsp:txBody>
      <dsp:txXfrm>
        <a:off x="14393" y="1594856"/>
        <a:ext cx="2333413" cy="266053"/>
      </dsp:txXfrm>
    </dsp:sp>
    <dsp:sp modelId="{A557C542-012D-7240-98FB-CF57F4495A35}">
      <dsp:nvSpPr>
        <dsp:cNvPr id="0" name=""/>
        <dsp:cNvSpPr/>
      </dsp:nvSpPr>
      <dsp:spPr>
        <a:xfrm>
          <a:off x="0" y="1875303"/>
          <a:ext cx="2362199" cy="1217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00" tIns="15240" rIns="85344" bIns="15240" numCol="1" spcCol="1270" anchor="t" anchorCtr="0">
          <a:noAutofit/>
        </a:bodyPr>
        <a:lstStyle/>
        <a:p>
          <a:pPr marL="57150" lvl="1" indent="-57150" algn="l" defTabSz="400050">
            <a:lnSpc>
              <a:spcPct val="100000"/>
            </a:lnSpc>
            <a:spcBef>
              <a:spcPct val="0"/>
            </a:spcBef>
            <a:spcAft>
              <a:spcPct val="20000"/>
            </a:spcAft>
            <a:buChar char="•"/>
          </a:pPr>
          <a:r>
            <a:rPr lang="en-US" sz="900" kern="1200"/>
            <a:t>Some strong correlations observed between different sectors</a:t>
          </a:r>
        </a:p>
        <a:p>
          <a:pPr marL="57150" lvl="1" indent="-57150" algn="l" defTabSz="400050">
            <a:lnSpc>
              <a:spcPct val="100000"/>
            </a:lnSpc>
            <a:spcBef>
              <a:spcPct val="0"/>
            </a:spcBef>
            <a:spcAft>
              <a:spcPct val="20000"/>
            </a:spcAft>
            <a:buChar char="•"/>
          </a:pPr>
          <a:r>
            <a:rPr lang="en-US" sz="900" kern="1200" dirty="0"/>
            <a:t>Example: AMZN (Sector 2, Consumer Discretionary) and MSFT (Sector 9, Technology) correlation: 0.624</a:t>
          </a:r>
        </a:p>
        <a:p>
          <a:pPr marL="57150" lvl="1" indent="-57150" algn="l" defTabSz="400050">
            <a:lnSpc>
              <a:spcPct val="100000"/>
            </a:lnSpc>
            <a:spcBef>
              <a:spcPct val="0"/>
            </a:spcBef>
            <a:spcAft>
              <a:spcPct val="20000"/>
            </a:spcAft>
            <a:buChar char="•"/>
          </a:pPr>
          <a:r>
            <a:rPr lang="en-US" sz="900" kern="1200" dirty="0"/>
            <a:t>Example: COST (Sector 3, Consumer Staples) and NVDA (Sector 9, Technology) correlation: 0.408</a:t>
          </a:r>
        </a:p>
      </dsp:txBody>
      <dsp:txXfrm>
        <a:off x="0" y="1875303"/>
        <a:ext cx="2362199" cy="1217160"/>
      </dsp:txXfrm>
    </dsp:sp>
    <dsp:sp modelId="{51F140A6-F5F5-2740-AF8C-C9E1346B57A9}">
      <dsp:nvSpPr>
        <dsp:cNvPr id="0" name=""/>
        <dsp:cNvSpPr/>
      </dsp:nvSpPr>
      <dsp:spPr>
        <a:xfrm>
          <a:off x="0" y="3092463"/>
          <a:ext cx="2362199" cy="2948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Unexpected Groupings</a:t>
          </a:r>
          <a:r>
            <a:rPr lang="en-US" sz="1200" kern="1200"/>
            <a:t> </a:t>
          </a:r>
        </a:p>
      </dsp:txBody>
      <dsp:txXfrm>
        <a:off x="14393" y="3106856"/>
        <a:ext cx="2333413" cy="266053"/>
      </dsp:txXfrm>
    </dsp:sp>
    <dsp:sp modelId="{A4D611A5-DE43-2249-A0E9-D65656E74F7E}">
      <dsp:nvSpPr>
        <dsp:cNvPr id="0" name=""/>
        <dsp:cNvSpPr/>
      </dsp:nvSpPr>
      <dsp:spPr>
        <a:xfrm>
          <a:off x="0" y="3387303"/>
          <a:ext cx="2362199" cy="1316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000" tIns="15240" rIns="85344" bIns="15240" numCol="1" spcCol="1270" anchor="t" anchorCtr="0">
          <a:noAutofit/>
        </a:bodyPr>
        <a:lstStyle/>
        <a:p>
          <a:pPr marL="57150" lvl="1" indent="-57150" algn="l" defTabSz="400050">
            <a:lnSpc>
              <a:spcPct val="100000"/>
            </a:lnSpc>
            <a:spcBef>
              <a:spcPct val="0"/>
            </a:spcBef>
            <a:spcAft>
              <a:spcPct val="20000"/>
            </a:spcAft>
            <a:buChar char="•"/>
          </a:pPr>
          <a:r>
            <a:rPr lang="en-US" sz="900" kern="1200" dirty="0"/>
            <a:t>Tech companies show high correlations across sectors Example: META (Sector 1, Communication Services) and AMZN (Sector 2, Consumer Discretionary) correlation: 0.606</a:t>
          </a:r>
        </a:p>
        <a:p>
          <a:pPr marL="57150" lvl="1" indent="-57150" algn="l" defTabSz="400050">
            <a:lnSpc>
              <a:spcPct val="100000"/>
            </a:lnSpc>
            <a:spcBef>
              <a:spcPct val="0"/>
            </a:spcBef>
            <a:spcAft>
              <a:spcPct val="20000"/>
            </a:spcAft>
            <a:buChar char="•"/>
          </a:pPr>
          <a:r>
            <a:rPr lang="en-US" sz="900" kern="1200" dirty="0"/>
            <a:t>Financial sector stocks correlate moderately with various sectors Example: JPM (Sector 5, Financials) and XOM (Sector 4, Energy) correlation: 0.34</a:t>
          </a:r>
        </a:p>
      </dsp:txBody>
      <dsp:txXfrm>
        <a:off x="0" y="3387303"/>
        <a:ext cx="2362199" cy="131652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E06AB-6683-7444-9400-4F04907E4574}">
      <dsp:nvSpPr>
        <dsp:cNvPr id="0" name=""/>
        <dsp:cNvSpPr/>
      </dsp:nvSpPr>
      <dsp:spPr>
        <a:xfrm>
          <a:off x="0" y="82352"/>
          <a:ext cx="2760132" cy="2948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Implications for Hypothesis</a:t>
          </a:r>
          <a:endParaRPr lang="en-US" sz="1200" kern="1200"/>
        </a:p>
      </dsp:txBody>
      <dsp:txXfrm>
        <a:off x="14393" y="96745"/>
        <a:ext cx="2731346" cy="266053"/>
      </dsp:txXfrm>
    </dsp:sp>
    <dsp:sp modelId="{91142BE7-36CA-5A4A-8F96-8FD22E379301}">
      <dsp:nvSpPr>
        <dsp:cNvPr id="0" name=""/>
        <dsp:cNvSpPr/>
      </dsp:nvSpPr>
      <dsp:spPr>
        <a:xfrm>
          <a:off x="0" y="411752"/>
          <a:ext cx="2760132" cy="2948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dirty="0"/>
            <a:t>Sector Influence Confirmed</a:t>
          </a:r>
          <a:r>
            <a:rPr lang="en-US" sz="1200" kern="1200" dirty="0"/>
            <a:t> </a:t>
          </a:r>
        </a:p>
      </dsp:txBody>
      <dsp:txXfrm>
        <a:off x="14393" y="426145"/>
        <a:ext cx="2731346" cy="266053"/>
      </dsp:txXfrm>
    </dsp:sp>
    <dsp:sp modelId="{5678C765-2A7E-B74D-8D04-7E02C24DFFD8}">
      <dsp:nvSpPr>
        <dsp:cNvPr id="0" name=""/>
        <dsp:cNvSpPr/>
      </dsp:nvSpPr>
      <dsp:spPr>
        <a:xfrm>
          <a:off x="0" y="706592"/>
          <a:ext cx="2760132" cy="571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4" tIns="15240" rIns="85344" bIns="15240" numCol="1" spcCol="1270" anchor="t" anchorCtr="0">
          <a:noAutofit/>
        </a:bodyPr>
        <a:lstStyle/>
        <a:p>
          <a:pPr marL="57150" lvl="1" indent="-57150" algn="l" defTabSz="400050">
            <a:lnSpc>
              <a:spcPct val="90000"/>
            </a:lnSpc>
            <a:spcBef>
              <a:spcPct val="0"/>
            </a:spcBef>
            <a:spcAft>
              <a:spcPct val="20000"/>
            </a:spcAft>
            <a:buChar char="•"/>
          </a:pPr>
          <a:r>
            <a:rPr lang="en-US" sz="900" kern="1200" dirty="0"/>
            <a:t>Higher intra-sector correlations support traditional sector-based analysis</a:t>
          </a:r>
        </a:p>
        <a:p>
          <a:pPr marL="57150" lvl="1" indent="-57150" algn="l" defTabSz="400050">
            <a:lnSpc>
              <a:spcPct val="90000"/>
            </a:lnSpc>
            <a:spcBef>
              <a:spcPct val="0"/>
            </a:spcBef>
            <a:spcAft>
              <a:spcPct val="20000"/>
            </a:spcAft>
            <a:buChar char="•"/>
          </a:pPr>
          <a:r>
            <a:rPr lang="en-US" sz="900" kern="1200"/>
            <a:t>Example: V and MA (both Sector 5, Financials) correlation: 0.778</a:t>
          </a:r>
        </a:p>
      </dsp:txBody>
      <dsp:txXfrm>
        <a:off x="0" y="706592"/>
        <a:ext cx="2760132" cy="571320"/>
      </dsp:txXfrm>
    </dsp:sp>
    <dsp:sp modelId="{4949D180-EAE4-D44B-B587-157699B7139E}">
      <dsp:nvSpPr>
        <dsp:cNvPr id="0" name=""/>
        <dsp:cNvSpPr/>
      </dsp:nvSpPr>
      <dsp:spPr>
        <a:xfrm>
          <a:off x="0" y="1277913"/>
          <a:ext cx="2760132" cy="2948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Evidence of Cross-Sector Synergies</a:t>
          </a:r>
          <a:r>
            <a:rPr lang="en-US" sz="1200" kern="1200"/>
            <a:t> </a:t>
          </a:r>
        </a:p>
      </dsp:txBody>
      <dsp:txXfrm>
        <a:off x="14393" y="1292306"/>
        <a:ext cx="2731346" cy="266053"/>
      </dsp:txXfrm>
    </dsp:sp>
    <dsp:sp modelId="{5F3F53EA-485A-4640-9696-6333A1B46F64}">
      <dsp:nvSpPr>
        <dsp:cNvPr id="0" name=""/>
        <dsp:cNvSpPr/>
      </dsp:nvSpPr>
      <dsp:spPr>
        <a:xfrm>
          <a:off x="0" y="1572752"/>
          <a:ext cx="2760132"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4" tIns="15240" rIns="85344" bIns="15240" numCol="1" spcCol="1270" anchor="t" anchorCtr="0">
          <a:noAutofit/>
        </a:bodyPr>
        <a:lstStyle/>
        <a:p>
          <a:pPr marL="57150" lvl="1" indent="-57150" algn="l" defTabSz="400050">
            <a:lnSpc>
              <a:spcPct val="90000"/>
            </a:lnSpc>
            <a:spcBef>
              <a:spcPct val="0"/>
            </a:spcBef>
            <a:spcAft>
              <a:spcPct val="20000"/>
            </a:spcAft>
            <a:buChar char="•"/>
          </a:pPr>
          <a:r>
            <a:rPr lang="en-US" sz="900" kern="1200" dirty="0"/>
            <a:t>Strong correlations between certain stocks from different sectors suggest the existence of non-sector-based groups</a:t>
          </a:r>
        </a:p>
        <a:p>
          <a:pPr marL="57150" lvl="1" indent="-57150" algn="l" defTabSz="400050">
            <a:lnSpc>
              <a:spcPct val="90000"/>
            </a:lnSpc>
            <a:spcBef>
              <a:spcPct val="0"/>
            </a:spcBef>
            <a:spcAft>
              <a:spcPct val="20000"/>
            </a:spcAft>
            <a:buChar char="•"/>
          </a:pPr>
          <a:r>
            <a:rPr lang="en-US" sz="900" kern="1200" dirty="0"/>
            <a:t>Example: AMZN (</a:t>
          </a:r>
          <a:r>
            <a:rPr lang="en-US" sz="900" b="0" i="0" u="none" kern="1200" dirty="0"/>
            <a:t>Consumer Cyclical</a:t>
          </a:r>
          <a:r>
            <a:rPr lang="en-US" sz="900" kern="1200" dirty="0"/>
            <a:t>), GOOG (</a:t>
          </a:r>
          <a:r>
            <a:rPr lang="en-US" sz="900" b="0" i="0" u="none" kern="1200" dirty="0"/>
            <a:t>Communication Services</a:t>
          </a:r>
          <a:r>
            <a:rPr lang="en-US" sz="900" kern="1200" dirty="0"/>
            <a:t>), and MSFT (Technology) all have correlations &gt; 0.5 with each other</a:t>
          </a:r>
        </a:p>
      </dsp:txBody>
      <dsp:txXfrm>
        <a:off x="0" y="1572752"/>
        <a:ext cx="2760132" cy="819720"/>
      </dsp:txXfrm>
    </dsp:sp>
    <dsp:sp modelId="{3E0D93B4-DEB6-F648-88C7-ABA76EC51E4A}">
      <dsp:nvSpPr>
        <dsp:cNvPr id="0" name=""/>
        <dsp:cNvSpPr/>
      </dsp:nvSpPr>
      <dsp:spPr>
        <a:xfrm>
          <a:off x="0" y="2392473"/>
          <a:ext cx="2760132" cy="2948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Complex Market Dynamics</a:t>
          </a:r>
          <a:r>
            <a:rPr lang="en-US" sz="1200" kern="1200"/>
            <a:t> </a:t>
          </a:r>
        </a:p>
      </dsp:txBody>
      <dsp:txXfrm>
        <a:off x="14393" y="2406866"/>
        <a:ext cx="2731346" cy="266053"/>
      </dsp:txXfrm>
    </dsp:sp>
    <dsp:sp modelId="{E003BF47-7C80-5A49-BC62-6D56C8BF78C3}">
      <dsp:nvSpPr>
        <dsp:cNvPr id="0" name=""/>
        <dsp:cNvSpPr/>
      </dsp:nvSpPr>
      <dsp:spPr>
        <a:xfrm>
          <a:off x="0" y="2687313"/>
          <a:ext cx="2760132" cy="94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4" tIns="15240" rIns="85344" bIns="15240" numCol="1" spcCol="1270" anchor="t" anchorCtr="0">
          <a:noAutofit/>
        </a:bodyPr>
        <a:lstStyle/>
        <a:p>
          <a:pPr marL="57150" lvl="1" indent="-57150" algn="l" defTabSz="400050">
            <a:lnSpc>
              <a:spcPct val="90000"/>
            </a:lnSpc>
            <a:spcBef>
              <a:spcPct val="0"/>
            </a:spcBef>
            <a:spcAft>
              <a:spcPct val="20000"/>
            </a:spcAft>
            <a:buChar char="•"/>
          </a:pPr>
          <a:r>
            <a:rPr lang="en-US" sz="900" kern="1200" dirty="0"/>
            <a:t>Findings indicate that stock movements are influenced by factors beyond simple sector categorization</a:t>
          </a:r>
        </a:p>
        <a:p>
          <a:pPr marL="57150" lvl="1" indent="-57150" algn="l" defTabSz="400050">
            <a:lnSpc>
              <a:spcPct val="90000"/>
            </a:lnSpc>
            <a:spcBef>
              <a:spcPct val="0"/>
            </a:spcBef>
            <a:spcAft>
              <a:spcPct val="20000"/>
            </a:spcAft>
            <a:buChar char="•"/>
          </a:pPr>
          <a:r>
            <a:rPr lang="en-US" sz="900" kern="1200" dirty="0"/>
            <a:t>Example: TSLA (Sector 2, Consumer Discretionary) shows varied correlations across sectors, from 0.404 with AVGO (Semiconductor/Technology) to -0.082 with PG (Sector 3)</a:t>
          </a:r>
        </a:p>
      </dsp:txBody>
      <dsp:txXfrm>
        <a:off x="0" y="2687313"/>
        <a:ext cx="2760132" cy="943920"/>
      </dsp:txXfrm>
    </dsp:sp>
    <dsp:sp modelId="{B7B29FD3-46D2-284E-8F82-71028D516031}">
      <dsp:nvSpPr>
        <dsp:cNvPr id="0" name=""/>
        <dsp:cNvSpPr/>
      </dsp:nvSpPr>
      <dsp:spPr>
        <a:xfrm>
          <a:off x="0" y="3631233"/>
          <a:ext cx="2760132" cy="2948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kern="1200"/>
            <a:t>Further Exploration Needed</a:t>
          </a:r>
          <a:r>
            <a:rPr lang="en-US" sz="1200" kern="1200"/>
            <a:t> </a:t>
          </a:r>
        </a:p>
      </dsp:txBody>
      <dsp:txXfrm>
        <a:off x="14393" y="3645626"/>
        <a:ext cx="2731346" cy="266053"/>
      </dsp:txXfrm>
    </dsp:sp>
    <dsp:sp modelId="{0B8FC564-725E-A24F-AE31-10476CB8D7D5}">
      <dsp:nvSpPr>
        <dsp:cNvPr id="0" name=""/>
        <dsp:cNvSpPr/>
      </dsp:nvSpPr>
      <dsp:spPr>
        <a:xfrm>
          <a:off x="0" y="3926073"/>
          <a:ext cx="2760132"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4" tIns="15240" rIns="85344" bIns="15240" numCol="1" spcCol="1270" anchor="t" anchorCtr="0">
          <a:noAutofit/>
        </a:bodyPr>
        <a:lstStyle/>
        <a:p>
          <a:pPr marL="57150" lvl="1" indent="-57150" algn="l" defTabSz="400050">
            <a:lnSpc>
              <a:spcPct val="90000"/>
            </a:lnSpc>
            <a:spcBef>
              <a:spcPct val="0"/>
            </a:spcBef>
            <a:spcAft>
              <a:spcPct val="20000"/>
            </a:spcAft>
            <a:buChar char="•"/>
          </a:pPr>
          <a:r>
            <a:rPr lang="en-US" sz="900" kern="1200" dirty="0"/>
            <a:t>Cluster analysis or network analysis could reveal more nuanced groupings</a:t>
          </a:r>
        </a:p>
        <a:p>
          <a:pPr marL="57150" lvl="1" indent="-57150" algn="l" defTabSz="400050">
            <a:lnSpc>
              <a:spcPct val="90000"/>
            </a:lnSpc>
            <a:spcBef>
              <a:spcPct val="0"/>
            </a:spcBef>
            <a:spcAft>
              <a:spcPct val="20000"/>
            </a:spcAft>
            <a:buChar char="•"/>
          </a:pPr>
          <a:r>
            <a:rPr lang="en-US" sz="900" kern="1200" dirty="0"/>
            <a:t>Investigation into common factors driving cross-sector correlations (e.g., growth characteristics, market cap, global exposure)</a:t>
          </a:r>
        </a:p>
        <a:p>
          <a:pPr marL="57150" lvl="1" indent="-57150" algn="l" defTabSz="400050">
            <a:lnSpc>
              <a:spcPct val="90000"/>
            </a:lnSpc>
            <a:spcBef>
              <a:spcPct val="0"/>
            </a:spcBef>
            <a:spcAft>
              <a:spcPct val="20000"/>
            </a:spcAft>
            <a:buChar char="•"/>
          </a:pPr>
          <a:r>
            <a:rPr lang="en-US" sz="900" kern="1200" dirty="0"/>
            <a:t>Example: COSTCO (Consumer Staples) correlates relatively highly (0.408) with tech stocks like MSFT and NVDA</a:t>
          </a:r>
        </a:p>
      </dsp:txBody>
      <dsp:txXfrm>
        <a:off x="0" y="3926073"/>
        <a:ext cx="2760132" cy="1092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96BC9A-C82F-4ECF-8D30-2288F56B6A6A}">
      <dsp:nvSpPr>
        <dsp:cNvPr id="0" name=""/>
        <dsp:cNvSpPr/>
      </dsp:nvSpPr>
      <dsp:spPr>
        <a:xfrm>
          <a:off x="0" y="677"/>
          <a:ext cx="6555347" cy="15841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691C93-FEF4-44B0-90F7-9B6A5E4C125A}">
      <dsp:nvSpPr>
        <dsp:cNvPr id="0" name=""/>
        <dsp:cNvSpPr/>
      </dsp:nvSpPr>
      <dsp:spPr>
        <a:xfrm>
          <a:off x="479219" y="357121"/>
          <a:ext cx="871308" cy="8713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311E28-893A-41BD-9975-E88815B5F428}">
      <dsp:nvSpPr>
        <dsp:cNvPr id="0" name=""/>
        <dsp:cNvSpPr/>
      </dsp:nvSpPr>
      <dsp:spPr>
        <a:xfrm>
          <a:off x="1829748" y="677"/>
          <a:ext cx="4725598" cy="1584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61" tIns="167661" rIns="167661" bIns="167661" numCol="1" spcCol="1270" anchor="ctr" anchorCtr="0">
          <a:noAutofit/>
        </a:bodyPr>
        <a:lstStyle/>
        <a:p>
          <a:pPr marL="0" lvl="0" indent="0" algn="l" defTabSz="933450">
            <a:lnSpc>
              <a:spcPct val="100000"/>
            </a:lnSpc>
            <a:spcBef>
              <a:spcPct val="0"/>
            </a:spcBef>
            <a:spcAft>
              <a:spcPct val="35000"/>
            </a:spcAft>
            <a:buNone/>
          </a:pPr>
          <a:r>
            <a:rPr lang="en-US" sz="2100" kern="1200"/>
            <a:t>An automated approach to label stocks into major categories Up/Down/Flat over two-year window. </a:t>
          </a:r>
        </a:p>
      </dsp:txBody>
      <dsp:txXfrm>
        <a:off x="1829748" y="677"/>
        <a:ext cx="4725598" cy="1584197"/>
      </dsp:txXfrm>
    </dsp:sp>
    <dsp:sp modelId="{A2F65E2A-0900-4D6A-8235-C5D31F4F8761}">
      <dsp:nvSpPr>
        <dsp:cNvPr id="0" name=""/>
        <dsp:cNvSpPr/>
      </dsp:nvSpPr>
      <dsp:spPr>
        <a:xfrm>
          <a:off x="0" y="1980924"/>
          <a:ext cx="6555347" cy="15841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26DF82-AADA-41F0-A276-86FC199F7F4F}">
      <dsp:nvSpPr>
        <dsp:cNvPr id="0" name=""/>
        <dsp:cNvSpPr/>
      </dsp:nvSpPr>
      <dsp:spPr>
        <a:xfrm>
          <a:off x="479219" y="2337369"/>
          <a:ext cx="871308" cy="8713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EB4404-693C-49D0-A90B-147B6CB91EA6}">
      <dsp:nvSpPr>
        <dsp:cNvPr id="0" name=""/>
        <dsp:cNvSpPr/>
      </dsp:nvSpPr>
      <dsp:spPr>
        <a:xfrm>
          <a:off x="1829748" y="1980924"/>
          <a:ext cx="4725598" cy="1584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61" tIns="167661" rIns="167661" bIns="167661" numCol="1" spcCol="1270" anchor="ctr" anchorCtr="0">
          <a:noAutofit/>
        </a:bodyPr>
        <a:lstStyle/>
        <a:p>
          <a:pPr marL="0" lvl="0" indent="0" algn="l" defTabSz="933450">
            <a:lnSpc>
              <a:spcPct val="100000"/>
            </a:lnSpc>
            <a:spcBef>
              <a:spcPct val="0"/>
            </a:spcBef>
            <a:spcAft>
              <a:spcPct val="35000"/>
            </a:spcAft>
            <a:buNone/>
          </a:pPr>
          <a:r>
            <a:rPr lang="en-US" sz="2100" kern="1200"/>
            <a:t>A presentation summarizing the analysis, methodology, results, and conclusions. </a:t>
          </a:r>
        </a:p>
      </dsp:txBody>
      <dsp:txXfrm>
        <a:off x="1829748" y="1980924"/>
        <a:ext cx="4725598" cy="1584197"/>
      </dsp:txXfrm>
    </dsp:sp>
    <dsp:sp modelId="{324FBB47-E547-4F57-9698-583F4482FC38}">
      <dsp:nvSpPr>
        <dsp:cNvPr id="0" name=""/>
        <dsp:cNvSpPr/>
      </dsp:nvSpPr>
      <dsp:spPr>
        <a:xfrm>
          <a:off x="0" y="3961171"/>
          <a:ext cx="6555347" cy="15841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394A2-DA2A-4569-9B11-0CC973C157D7}">
      <dsp:nvSpPr>
        <dsp:cNvPr id="0" name=""/>
        <dsp:cNvSpPr/>
      </dsp:nvSpPr>
      <dsp:spPr>
        <a:xfrm>
          <a:off x="479219" y="4317616"/>
          <a:ext cx="871308" cy="8713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504D46-B8DD-4D1C-A651-C3460B4C2926}">
      <dsp:nvSpPr>
        <dsp:cNvPr id="0" name=""/>
        <dsp:cNvSpPr/>
      </dsp:nvSpPr>
      <dsp:spPr>
        <a:xfrm>
          <a:off x="1829748" y="3961171"/>
          <a:ext cx="4725598" cy="1584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61" tIns="167661" rIns="167661" bIns="167661" numCol="1" spcCol="1270" anchor="ctr" anchorCtr="0">
          <a:noAutofit/>
        </a:bodyPr>
        <a:lstStyle/>
        <a:p>
          <a:pPr marL="0" lvl="0" indent="0" algn="l" defTabSz="933450">
            <a:lnSpc>
              <a:spcPct val="100000"/>
            </a:lnSpc>
            <a:spcBef>
              <a:spcPct val="0"/>
            </a:spcBef>
            <a:spcAft>
              <a:spcPct val="35000"/>
            </a:spcAft>
            <a:buNone/>
          </a:pPr>
          <a:r>
            <a:rPr lang="en-US" sz="2100" kern="1200"/>
            <a:t>A complete codebase demonstrating the labeling strategy for stock classifications</a:t>
          </a:r>
        </a:p>
      </dsp:txBody>
      <dsp:txXfrm>
        <a:off x="1829748" y="3961171"/>
        <a:ext cx="4725598" cy="15841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76B1D-763E-E748-B9EC-F6D90F69B033}">
      <dsp:nvSpPr>
        <dsp:cNvPr id="0" name=""/>
        <dsp:cNvSpPr/>
      </dsp:nvSpPr>
      <dsp:spPr>
        <a:xfrm>
          <a:off x="0" y="353771"/>
          <a:ext cx="10515600" cy="61775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en-US" sz="2400" kern="1200"/>
            <a:t>What this is? </a:t>
          </a:r>
          <a:endParaRPr lang="en-US" sz="2400" kern="1200" dirty="0"/>
        </a:p>
      </dsp:txBody>
      <dsp:txXfrm>
        <a:off x="30157" y="383928"/>
        <a:ext cx="10455286" cy="557445"/>
      </dsp:txXfrm>
    </dsp:sp>
    <dsp:sp modelId="{CD11F07E-21BC-BA47-9C55-486FE3CAED0B}">
      <dsp:nvSpPr>
        <dsp:cNvPr id="0" name=""/>
        <dsp:cNvSpPr/>
      </dsp:nvSpPr>
      <dsp:spPr>
        <a:xfrm>
          <a:off x="0" y="971531"/>
          <a:ext cx="10515600" cy="168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100000"/>
            </a:lnSpc>
            <a:spcBef>
              <a:spcPct val="0"/>
            </a:spcBef>
            <a:spcAft>
              <a:spcPct val="20000"/>
            </a:spcAft>
            <a:buChar char="•"/>
          </a:pPr>
          <a:r>
            <a:rPr lang="en-US" sz="1900" kern="1200"/>
            <a:t>A working demo/proof of concept built using Python that automatically labels stocks as up, down, or flat based on daily and long-term trends, using publicly available S&amp;P 500 data. </a:t>
          </a:r>
          <a:endParaRPr lang="en-US" sz="1900" kern="1200" dirty="0"/>
        </a:p>
        <a:p>
          <a:pPr marL="171450" lvl="1" indent="-171450" algn="l" defTabSz="844550">
            <a:lnSpc>
              <a:spcPct val="100000"/>
            </a:lnSpc>
            <a:spcBef>
              <a:spcPct val="0"/>
            </a:spcBef>
            <a:spcAft>
              <a:spcPct val="20000"/>
            </a:spcAft>
            <a:buChar char="•"/>
          </a:pPr>
          <a:r>
            <a:rPr lang="en-US" sz="1900" kern="1200"/>
            <a:t>A well-designed labeling strategy and machine learning models to analyze stock movements. </a:t>
          </a:r>
          <a:endParaRPr lang="en-US" sz="1900" kern="1200" dirty="0"/>
        </a:p>
        <a:p>
          <a:pPr marL="171450" lvl="1" indent="-171450" algn="l" defTabSz="844550">
            <a:lnSpc>
              <a:spcPct val="100000"/>
            </a:lnSpc>
            <a:spcBef>
              <a:spcPct val="0"/>
            </a:spcBef>
            <a:spcAft>
              <a:spcPct val="20000"/>
            </a:spcAft>
            <a:buChar char="•"/>
          </a:pPr>
          <a:r>
            <a:rPr lang="en-US" sz="1900" kern="1200" dirty="0"/>
            <a:t>A user-friendly interface that visualizes stock trends and helps users understand movement patterns—focused purely on knowledge and insights.</a:t>
          </a:r>
        </a:p>
      </dsp:txBody>
      <dsp:txXfrm>
        <a:off x="0" y="971531"/>
        <a:ext cx="10515600" cy="1689120"/>
      </dsp:txXfrm>
    </dsp:sp>
    <dsp:sp modelId="{23776AFA-76D4-234E-B8F6-445AD4C7C2C1}">
      <dsp:nvSpPr>
        <dsp:cNvPr id="0" name=""/>
        <dsp:cNvSpPr/>
      </dsp:nvSpPr>
      <dsp:spPr>
        <a:xfrm>
          <a:off x="0" y="2660652"/>
          <a:ext cx="10515600" cy="61775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en-US" sz="2400" kern="1200"/>
            <a:t>What this is not!</a:t>
          </a:r>
          <a:endParaRPr lang="en-US" sz="2400" kern="1200" dirty="0"/>
        </a:p>
      </dsp:txBody>
      <dsp:txXfrm>
        <a:off x="30157" y="2690809"/>
        <a:ext cx="10455286" cy="557445"/>
      </dsp:txXfrm>
    </dsp:sp>
    <dsp:sp modelId="{6B67C9A0-45FE-FB4A-9601-2C8A8091BB14}">
      <dsp:nvSpPr>
        <dsp:cNvPr id="0" name=""/>
        <dsp:cNvSpPr/>
      </dsp:nvSpPr>
      <dsp:spPr>
        <a:xfrm>
          <a:off x="0" y="3278412"/>
          <a:ext cx="10515600" cy="720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0480" rIns="170688" bIns="30480" numCol="1" spcCol="1270" anchor="t" anchorCtr="0">
          <a:noAutofit/>
        </a:bodyPr>
        <a:lstStyle/>
        <a:p>
          <a:pPr marL="171450" lvl="1" indent="-171450" algn="l" defTabSz="844550">
            <a:lnSpc>
              <a:spcPct val="100000"/>
            </a:lnSpc>
            <a:spcBef>
              <a:spcPct val="0"/>
            </a:spcBef>
            <a:spcAft>
              <a:spcPct val="20000"/>
            </a:spcAft>
            <a:buChar char="•"/>
          </a:pPr>
          <a:r>
            <a:rPr lang="en-US" sz="1900" kern="1200" dirty="0"/>
            <a:t>A tool for predicting stock movements before market open or over long-term horizons. </a:t>
          </a:r>
        </a:p>
        <a:p>
          <a:pPr marL="171450" lvl="1" indent="-171450" algn="l" defTabSz="844550">
            <a:lnSpc>
              <a:spcPct val="100000"/>
            </a:lnSpc>
            <a:spcBef>
              <a:spcPct val="0"/>
            </a:spcBef>
            <a:spcAft>
              <a:spcPct val="20000"/>
            </a:spcAft>
            <a:buChar char="•"/>
          </a:pPr>
          <a:r>
            <a:rPr lang="en-US" sz="1900" kern="1200"/>
            <a:t>A platform for speculative trading or financial advice.</a:t>
          </a:r>
          <a:endParaRPr lang="en-US" sz="1900" kern="1200" dirty="0"/>
        </a:p>
      </dsp:txBody>
      <dsp:txXfrm>
        <a:off x="0" y="3278412"/>
        <a:ext cx="10515600" cy="720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919FE-D33A-BD4C-BEB9-BD2311CC94F8}">
      <dsp:nvSpPr>
        <dsp:cNvPr id="0" name=""/>
        <dsp:cNvSpPr/>
      </dsp:nvSpPr>
      <dsp:spPr>
        <a:xfrm>
          <a:off x="0" y="289499"/>
          <a:ext cx="2587242" cy="252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A4E2C7-9A93-9F4E-B479-B880B4FCC7EF}">
      <dsp:nvSpPr>
        <dsp:cNvPr id="0" name=""/>
        <dsp:cNvSpPr/>
      </dsp:nvSpPr>
      <dsp:spPr>
        <a:xfrm>
          <a:off x="129362" y="116080"/>
          <a:ext cx="1811069" cy="2951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54" tIns="0" rIns="68454" bIns="0" numCol="1" spcCol="1270" anchor="ctr" anchorCtr="0">
          <a:noAutofit/>
        </a:bodyPr>
        <a:lstStyle/>
        <a:p>
          <a:pPr marL="0" lvl="0" indent="0" algn="l" defTabSz="444500">
            <a:lnSpc>
              <a:spcPct val="90000"/>
            </a:lnSpc>
            <a:spcBef>
              <a:spcPct val="0"/>
            </a:spcBef>
            <a:spcAft>
              <a:spcPct val="35000"/>
            </a:spcAft>
            <a:buNone/>
          </a:pPr>
          <a:r>
            <a:rPr lang="en-US" sz="1000" kern="1200" dirty="0"/>
            <a:t>Features in </a:t>
          </a:r>
          <a:r>
            <a:rPr lang="en-US" sz="1000" kern="1200"/>
            <a:t>Raw Data </a:t>
          </a:r>
          <a:endParaRPr lang="en-US" sz="1000" kern="1200" dirty="0"/>
        </a:p>
      </dsp:txBody>
      <dsp:txXfrm>
        <a:off x="143772" y="130490"/>
        <a:ext cx="1782249" cy="266379"/>
      </dsp:txXfrm>
    </dsp:sp>
    <dsp:sp modelId="{C5F3493F-FA7E-F24F-A3B2-F926D18650E3}">
      <dsp:nvSpPr>
        <dsp:cNvPr id="0" name=""/>
        <dsp:cNvSpPr/>
      </dsp:nvSpPr>
      <dsp:spPr>
        <a:xfrm>
          <a:off x="0" y="717280"/>
          <a:ext cx="2587242" cy="4252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0799" tIns="208280" rIns="200799"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Ticker/Stock Name</a:t>
          </a:r>
        </a:p>
      </dsp:txBody>
      <dsp:txXfrm>
        <a:off x="0" y="717280"/>
        <a:ext cx="2587242" cy="425250"/>
      </dsp:txXfrm>
    </dsp:sp>
    <dsp:sp modelId="{A4374364-9DFF-A840-BFD9-50443FC989E4}">
      <dsp:nvSpPr>
        <dsp:cNvPr id="0" name=""/>
        <dsp:cNvSpPr/>
      </dsp:nvSpPr>
      <dsp:spPr>
        <a:xfrm>
          <a:off x="129362" y="569680"/>
          <a:ext cx="1811069" cy="2951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54" tIns="0" rIns="68454" bIns="0" numCol="1" spcCol="1270" anchor="ctr" anchorCtr="0">
          <a:noAutofit/>
        </a:bodyPr>
        <a:lstStyle/>
        <a:p>
          <a:pPr marL="0" lvl="0" indent="0" algn="l" defTabSz="444500">
            <a:lnSpc>
              <a:spcPct val="90000"/>
            </a:lnSpc>
            <a:spcBef>
              <a:spcPct val="0"/>
            </a:spcBef>
            <a:spcAft>
              <a:spcPct val="35000"/>
            </a:spcAft>
            <a:buNone/>
          </a:pPr>
          <a:r>
            <a:rPr lang="en-US" sz="1000" kern="1200" dirty="0"/>
            <a:t>Daily Timeseries data</a:t>
          </a:r>
        </a:p>
      </dsp:txBody>
      <dsp:txXfrm>
        <a:off x="143772" y="584090"/>
        <a:ext cx="1782249" cy="266379"/>
      </dsp:txXfrm>
    </dsp:sp>
    <dsp:sp modelId="{1194D32E-DE7F-2048-84BA-D36B14459CF5}">
      <dsp:nvSpPr>
        <dsp:cNvPr id="0" name=""/>
        <dsp:cNvSpPr/>
      </dsp:nvSpPr>
      <dsp:spPr>
        <a:xfrm>
          <a:off x="0" y="1344130"/>
          <a:ext cx="2587242" cy="9135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0799" tIns="208280" rIns="200799" bIns="71120" numCol="1" spcCol="1270" anchor="t" anchorCtr="0">
          <a:noAutofit/>
        </a:bodyPr>
        <a:lstStyle/>
        <a:p>
          <a:pPr marL="57150" lvl="1" indent="-57150" algn="l" defTabSz="444500">
            <a:lnSpc>
              <a:spcPct val="90000"/>
            </a:lnSpc>
            <a:spcBef>
              <a:spcPct val="0"/>
            </a:spcBef>
            <a:spcAft>
              <a:spcPct val="15000"/>
            </a:spcAft>
            <a:buChar char="•"/>
          </a:pPr>
          <a:r>
            <a:rPr lang="en-US" sz="1000" kern="1200" dirty="0"/>
            <a:t>Open</a:t>
          </a:r>
        </a:p>
        <a:p>
          <a:pPr marL="57150" lvl="1" indent="-57150" algn="l" defTabSz="444500">
            <a:lnSpc>
              <a:spcPct val="90000"/>
            </a:lnSpc>
            <a:spcBef>
              <a:spcPct val="0"/>
            </a:spcBef>
            <a:spcAft>
              <a:spcPct val="15000"/>
            </a:spcAft>
            <a:buChar char="•"/>
          </a:pPr>
          <a:r>
            <a:rPr lang="en-US" sz="1000" kern="1200" dirty="0"/>
            <a:t>Close</a:t>
          </a:r>
        </a:p>
        <a:p>
          <a:pPr marL="57150" lvl="1" indent="-57150" algn="l" defTabSz="444500">
            <a:lnSpc>
              <a:spcPct val="90000"/>
            </a:lnSpc>
            <a:spcBef>
              <a:spcPct val="0"/>
            </a:spcBef>
            <a:spcAft>
              <a:spcPct val="15000"/>
            </a:spcAft>
            <a:buChar char="•"/>
          </a:pPr>
          <a:r>
            <a:rPr lang="en-US" sz="1000" kern="1200" dirty="0"/>
            <a:t>Low</a:t>
          </a:r>
        </a:p>
        <a:p>
          <a:pPr marL="57150" lvl="1" indent="-57150" algn="l" defTabSz="444500">
            <a:lnSpc>
              <a:spcPct val="90000"/>
            </a:lnSpc>
            <a:spcBef>
              <a:spcPct val="0"/>
            </a:spcBef>
            <a:spcAft>
              <a:spcPct val="15000"/>
            </a:spcAft>
            <a:buChar char="•"/>
          </a:pPr>
          <a:r>
            <a:rPr lang="en-US" sz="1000" kern="1200" dirty="0"/>
            <a:t>High</a:t>
          </a:r>
        </a:p>
      </dsp:txBody>
      <dsp:txXfrm>
        <a:off x="0" y="1344130"/>
        <a:ext cx="2587242" cy="913500"/>
      </dsp:txXfrm>
    </dsp:sp>
    <dsp:sp modelId="{A8F4D2AA-9FD1-8B4C-AA20-8074C722DD28}">
      <dsp:nvSpPr>
        <dsp:cNvPr id="0" name=""/>
        <dsp:cNvSpPr/>
      </dsp:nvSpPr>
      <dsp:spPr>
        <a:xfrm>
          <a:off x="129362" y="1196530"/>
          <a:ext cx="1811069" cy="2951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54" tIns="0" rIns="68454" bIns="0" numCol="1" spcCol="1270" anchor="ctr" anchorCtr="0">
          <a:noAutofit/>
        </a:bodyPr>
        <a:lstStyle/>
        <a:p>
          <a:pPr marL="0" lvl="0" indent="0" algn="l" defTabSz="444500">
            <a:lnSpc>
              <a:spcPct val="90000"/>
            </a:lnSpc>
            <a:spcBef>
              <a:spcPct val="0"/>
            </a:spcBef>
            <a:spcAft>
              <a:spcPct val="35000"/>
            </a:spcAft>
            <a:buNone/>
          </a:pPr>
          <a:r>
            <a:rPr lang="en-US" sz="1000" kern="1200" dirty="0"/>
            <a:t>Price</a:t>
          </a:r>
        </a:p>
      </dsp:txBody>
      <dsp:txXfrm>
        <a:off x="143772" y="1210940"/>
        <a:ext cx="1782249" cy="266379"/>
      </dsp:txXfrm>
    </dsp:sp>
    <dsp:sp modelId="{C63B4E8C-CDA3-C442-8553-96DDD1E6D3CE}">
      <dsp:nvSpPr>
        <dsp:cNvPr id="0" name=""/>
        <dsp:cNvSpPr/>
      </dsp:nvSpPr>
      <dsp:spPr>
        <a:xfrm>
          <a:off x="0" y="2459230"/>
          <a:ext cx="2587242" cy="252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2AD658-0F90-5348-8572-9A2479A4C3F2}">
      <dsp:nvSpPr>
        <dsp:cNvPr id="0" name=""/>
        <dsp:cNvSpPr/>
      </dsp:nvSpPr>
      <dsp:spPr>
        <a:xfrm>
          <a:off x="129362" y="2311630"/>
          <a:ext cx="1811069" cy="2951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54" tIns="0" rIns="68454" bIns="0" numCol="1" spcCol="1270" anchor="ctr" anchorCtr="0">
          <a:noAutofit/>
        </a:bodyPr>
        <a:lstStyle/>
        <a:p>
          <a:pPr marL="0" lvl="0" indent="0" algn="l" defTabSz="444500">
            <a:lnSpc>
              <a:spcPct val="90000"/>
            </a:lnSpc>
            <a:spcBef>
              <a:spcPct val="0"/>
            </a:spcBef>
            <a:spcAft>
              <a:spcPct val="35000"/>
            </a:spcAft>
            <a:buNone/>
          </a:pPr>
          <a:r>
            <a:rPr lang="en-US" sz="1000" kern="1200" dirty="0"/>
            <a:t>Volume</a:t>
          </a:r>
        </a:p>
      </dsp:txBody>
      <dsp:txXfrm>
        <a:off x="143772" y="2326040"/>
        <a:ext cx="1782249" cy="266379"/>
      </dsp:txXfrm>
    </dsp:sp>
    <dsp:sp modelId="{2B4299D7-265E-7B4A-A08A-20F332EBDFF1}">
      <dsp:nvSpPr>
        <dsp:cNvPr id="0" name=""/>
        <dsp:cNvSpPr/>
      </dsp:nvSpPr>
      <dsp:spPr>
        <a:xfrm>
          <a:off x="0" y="2912831"/>
          <a:ext cx="2587242" cy="252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6B90E4-2405-2A4D-811B-66C597B9DFE6}">
      <dsp:nvSpPr>
        <dsp:cNvPr id="0" name=""/>
        <dsp:cNvSpPr/>
      </dsp:nvSpPr>
      <dsp:spPr>
        <a:xfrm>
          <a:off x="129362" y="2765230"/>
          <a:ext cx="1811069" cy="2951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54" tIns="0" rIns="68454" bIns="0" numCol="1" spcCol="1270" anchor="ctr" anchorCtr="0">
          <a:noAutofit/>
        </a:bodyPr>
        <a:lstStyle/>
        <a:p>
          <a:pPr marL="0" lvl="0" indent="0" algn="l" defTabSz="444500">
            <a:lnSpc>
              <a:spcPct val="90000"/>
            </a:lnSpc>
            <a:spcBef>
              <a:spcPct val="0"/>
            </a:spcBef>
            <a:spcAft>
              <a:spcPct val="35000"/>
            </a:spcAft>
            <a:buNone/>
          </a:pPr>
          <a:r>
            <a:rPr lang="en-US" sz="1000" kern="1200" dirty="0"/>
            <a:t>Sector </a:t>
          </a:r>
        </a:p>
      </dsp:txBody>
      <dsp:txXfrm>
        <a:off x="143772" y="2779640"/>
        <a:ext cx="1782249" cy="266379"/>
      </dsp:txXfrm>
    </dsp:sp>
    <dsp:sp modelId="{5821DD58-B07C-604F-AF5D-C0398433E9C5}">
      <dsp:nvSpPr>
        <dsp:cNvPr id="0" name=""/>
        <dsp:cNvSpPr/>
      </dsp:nvSpPr>
      <dsp:spPr>
        <a:xfrm>
          <a:off x="0" y="3366431"/>
          <a:ext cx="2587242" cy="252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415748-2BB2-D741-93CC-CF785E6B9C58}">
      <dsp:nvSpPr>
        <dsp:cNvPr id="0" name=""/>
        <dsp:cNvSpPr/>
      </dsp:nvSpPr>
      <dsp:spPr>
        <a:xfrm>
          <a:off x="129362" y="3218831"/>
          <a:ext cx="1811069" cy="2951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54" tIns="0" rIns="68454" bIns="0" numCol="1" spcCol="1270" anchor="ctr" anchorCtr="0">
          <a:noAutofit/>
        </a:bodyPr>
        <a:lstStyle/>
        <a:p>
          <a:pPr marL="0" lvl="0" indent="0" algn="l" defTabSz="444500">
            <a:lnSpc>
              <a:spcPct val="90000"/>
            </a:lnSpc>
            <a:spcBef>
              <a:spcPct val="0"/>
            </a:spcBef>
            <a:spcAft>
              <a:spcPct val="35000"/>
            </a:spcAft>
            <a:buNone/>
          </a:pPr>
          <a:r>
            <a:rPr lang="en-US" sz="1000" kern="1200" dirty="0"/>
            <a:t>Industry</a:t>
          </a:r>
        </a:p>
      </dsp:txBody>
      <dsp:txXfrm>
        <a:off x="143772" y="3233241"/>
        <a:ext cx="1782249" cy="2663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1919FE-D33A-BD4C-BEB9-BD2311CC94F8}">
      <dsp:nvSpPr>
        <dsp:cNvPr id="0" name=""/>
        <dsp:cNvSpPr/>
      </dsp:nvSpPr>
      <dsp:spPr>
        <a:xfrm>
          <a:off x="0" y="244553"/>
          <a:ext cx="4822676" cy="2015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A4E2C7-9A93-9F4E-B479-B880B4FCC7EF}">
      <dsp:nvSpPr>
        <dsp:cNvPr id="0" name=""/>
        <dsp:cNvSpPr/>
      </dsp:nvSpPr>
      <dsp:spPr>
        <a:xfrm>
          <a:off x="241133" y="126473"/>
          <a:ext cx="3375873"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00" tIns="0" rIns="127600" bIns="0" numCol="1" spcCol="1270" anchor="ctr" anchorCtr="0">
          <a:noAutofit/>
        </a:bodyPr>
        <a:lstStyle/>
        <a:p>
          <a:pPr marL="0" lvl="0" indent="0" algn="l" defTabSz="355600">
            <a:lnSpc>
              <a:spcPct val="90000"/>
            </a:lnSpc>
            <a:spcBef>
              <a:spcPct val="0"/>
            </a:spcBef>
            <a:spcAft>
              <a:spcPct val="35000"/>
            </a:spcAft>
            <a:buNone/>
          </a:pPr>
          <a:r>
            <a:rPr lang="en-US" sz="800" kern="1200" dirty="0"/>
            <a:t>Extracted Features:</a:t>
          </a:r>
        </a:p>
      </dsp:txBody>
      <dsp:txXfrm>
        <a:off x="252661" y="138001"/>
        <a:ext cx="3352817" cy="213104"/>
      </dsp:txXfrm>
    </dsp:sp>
    <dsp:sp modelId="{33BBC00A-035F-A846-8B1B-AD4C828DDA9D}">
      <dsp:nvSpPr>
        <dsp:cNvPr id="0" name=""/>
        <dsp:cNvSpPr/>
      </dsp:nvSpPr>
      <dsp:spPr>
        <a:xfrm>
          <a:off x="0" y="607433"/>
          <a:ext cx="4822676" cy="3401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4293" tIns="166624" rIns="374293"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Open, High, Low, Close Log_Return </a:t>
          </a:r>
        </a:p>
      </dsp:txBody>
      <dsp:txXfrm>
        <a:off x="0" y="607433"/>
        <a:ext cx="4822676" cy="340199"/>
      </dsp:txXfrm>
    </dsp:sp>
    <dsp:sp modelId="{633D0E8F-4382-9D4A-98FA-E24CA474839D}">
      <dsp:nvSpPr>
        <dsp:cNvPr id="0" name=""/>
        <dsp:cNvSpPr/>
      </dsp:nvSpPr>
      <dsp:spPr>
        <a:xfrm>
          <a:off x="224042" y="489352"/>
          <a:ext cx="3375873"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00" tIns="0" rIns="127600" bIns="0" numCol="1" spcCol="1270" anchor="ctr" anchorCtr="0">
          <a:noAutofit/>
        </a:bodyPr>
        <a:lstStyle/>
        <a:p>
          <a:pPr marL="0" lvl="0" indent="0" algn="l" defTabSz="355600">
            <a:lnSpc>
              <a:spcPct val="90000"/>
            </a:lnSpc>
            <a:spcBef>
              <a:spcPct val="0"/>
            </a:spcBef>
            <a:spcAft>
              <a:spcPct val="35000"/>
            </a:spcAft>
            <a:buNone/>
          </a:pPr>
          <a:r>
            <a:rPr lang="en-US" sz="800" kern="1200"/>
            <a:t>Price-Based Features: </a:t>
          </a:r>
        </a:p>
      </dsp:txBody>
      <dsp:txXfrm>
        <a:off x="235570" y="500880"/>
        <a:ext cx="3352817" cy="213104"/>
      </dsp:txXfrm>
    </dsp:sp>
    <dsp:sp modelId="{D0F5E5E0-8E64-4341-ACBC-6A4C73693605}">
      <dsp:nvSpPr>
        <dsp:cNvPr id="0" name=""/>
        <dsp:cNvSpPr/>
      </dsp:nvSpPr>
      <dsp:spPr>
        <a:xfrm>
          <a:off x="0" y="1108912"/>
          <a:ext cx="4822676" cy="4661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4293" tIns="166624" rIns="374293" bIns="56896" numCol="1" spcCol="1270" anchor="t" anchorCtr="0">
          <a:noAutofit/>
        </a:bodyPr>
        <a:lstStyle/>
        <a:p>
          <a:pPr marL="57150" lvl="1" indent="-57150" algn="l" defTabSz="355600">
            <a:lnSpc>
              <a:spcPct val="90000"/>
            </a:lnSpc>
            <a:spcBef>
              <a:spcPct val="0"/>
            </a:spcBef>
            <a:spcAft>
              <a:spcPct val="15000"/>
            </a:spcAft>
            <a:buChar char="•"/>
          </a:pPr>
          <a:r>
            <a:rPr lang="en-US" sz="800" kern="1200"/>
            <a:t>SMA_50 (Simple Moving Average, 50 days) </a:t>
          </a:r>
        </a:p>
        <a:p>
          <a:pPr marL="57150" lvl="1" indent="-57150" algn="l" defTabSz="355600">
            <a:lnSpc>
              <a:spcPct val="90000"/>
            </a:lnSpc>
            <a:spcBef>
              <a:spcPct val="0"/>
            </a:spcBef>
            <a:spcAft>
              <a:spcPct val="15000"/>
            </a:spcAft>
            <a:buChar char="•"/>
          </a:pPr>
          <a:r>
            <a:rPr lang="en-US" sz="800" kern="1200" dirty="0"/>
            <a:t>EMA_20 (Exponential Moving Average, 20 days)</a:t>
          </a:r>
        </a:p>
      </dsp:txBody>
      <dsp:txXfrm>
        <a:off x="0" y="1108912"/>
        <a:ext cx="4822676" cy="466199"/>
      </dsp:txXfrm>
    </dsp:sp>
    <dsp:sp modelId="{0D6292A8-C107-EB4F-A258-AEEA5A84D3C7}">
      <dsp:nvSpPr>
        <dsp:cNvPr id="0" name=""/>
        <dsp:cNvSpPr/>
      </dsp:nvSpPr>
      <dsp:spPr>
        <a:xfrm>
          <a:off x="241133" y="990832"/>
          <a:ext cx="3375873"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00" tIns="0" rIns="127600" bIns="0" numCol="1" spcCol="1270" anchor="ctr" anchorCtr="0">
          <a:noAutofit/>
        </a:bodyPr>
        <a:lstStyle/>
        <a:p>
          <a:pPr marL="0" lvl="0" indent="0" algn="l" defTabSz="355600">
            <a:lnSpc>
              <a:spcPct val="90000"/>
            </a:lnSpc>
            <a:spcBef>
              <a:spcPct val="0"/>
            </a:spcBef>
            <a:spcAft>
              <a:spcPct val="35000"/>
            </a:spcAft>
            <a:buNone/>
          </a:pPr>
          <a:r>
            <a:rPr lang="en-US" sz="800" kern="1200"/>
            <a:t>Moving Averages: </a:t>
          </a:r>
        </a:p>
      </dsp:txBody>
      <dsp:txXfrm>
        <a:off x="252661" y="1002360"/>
        <a:ext cx="3352817" cy="213104"/>
      </dsp:txXfrm>
    </dsp:sp>
    <dsp:sp modelId="{364BB18A-06B0-1248-A237-A461219178F0}">
      <dsp:nvSpPr>
        <dsp:cNvPr id="0" name=""/>
        <dsp:cNvSpPr/>
      </dsp:nvSpPr>
      <dsp:spPr>
        <a:xfrm>
          <a:off x="0" y="1736392"/>
          <a:ext cx="4822676" cy="6047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4293" tIns="166624" rIns="374293" bIns="56896" numCol="1" spcCol="1270" anchor="t" anchorCtr="0">
          <a:noAutofit/>
        </a:bodyPr>
        <a:lstStyle/>
        <a:p>
          <a:pPr marL="57150" lvl="1" indent="-57150" algn="l" defTabSz="355600">
            <a:lnSpc>
              <a:spcPct val="90000"/>
            </a:lnSpc>
            <a:spcBef>
              <a:spcPct val="0"/>
            </a:spcBef>
            <a:spcAft>
              <a:spcPct val="15000"/>
            </a:spcAft>
            <a:buChar char="•"/>
          </a:pPr>
          <a:r>
            <a:rPr lang="en-US" sz="800" kern="1200"/>
            <a:t>RSI (Relative Strength Index) </a:t>
          </a:r>
        </a:p>
        <a:p>
          <a:pPr marL="57150" lvl="1" indent="-57150" algn="l" defTabSz="355600">
            <a:lnSpc>
              <a:spcPct val="90000"/>
            </a:lnSpc>
            <a:spcBef>
              <a:spcPct val="0"/>
            </a:spcBef>
            <a:spcAft>
              <a:spcPct val="15000"/>
            </a:spcAft>
            <a:buChar char="•"/>
          </a:pPr>
          <a:r>
            <a:rPr lang="en-US" sz="800" kern="1200" dirty="0"/>
            <a:t>RSI_14, RSI_28 (RSI calculated over different periods) </a:t>
          </a:r>
        </a:p>
        <a:p>
          <a:pPr marL="57150" lvl="1" indent="-57150" algn="l" defTabSz="355600">
            <a:lnSpc>
              <a:spcPct val="90000"/>
            </a:lnSpc>
            <a:spcBef>
              <a:spcPct val="0"/>
            </a:spcBef>
            <a:spcAft>
              <a:spcPct val="15000"/>
            </a:spcAft>
            <a:buChar char="•"/>
          </a:pPr>
          <a:r>
            <a:rPr lang="en-US" sz="800" kern="1200"/>
            <a:t>MACD (Moving Average Convergence Divergence) MACD_Signal </a:t>
          </a:r>
        </a:p>
      </dsp:txBody>
      <dsp:txXfrm>
        <a:off x="0" y="1736392"/>
        <a:ext cx="4822676" cy="604799"/>
      </dsp:txXfrm>
    </dsp:sp>
    <dsp:sp modelId="{5EC29F40-4AA3-2C45-AD8C-7DAEA7839F7A}">
      <dsp:nvSpPr>
        <dsp:cNvPr id="0" name=""/>
        <dsp:cNvSpPr/>
      </dsp:nvSpPr>
      <dsp:spPr>
        <a:xfrm>
          <a:off x="241133" y="1618312"/>
          <a:ext cx="3375873"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00" tIns="0" rIns="127600" bIns="0" numCol="1" spcCol="1270" anchor="ctr" anchorCtr="0">
          <a:noAutofit/>
        </a:bodyPr>
        <a:lstStyle/>
        <a:p>
          <a:pPr marL="0" lvl="0" indent="0" algn="l" defTabSz="355600">
            <a:lnSpc>
              <a:spcPct val="90000"/>
            </a:lnSpc>
            <a:spcBef>
              <a:spcPct val="0"/>
            </a:spcBef>
            <a:spcAft>
              <a:spcPct val="35000"/>
            </a:spcAft>
            <a:buNone/>
          </a:pPr>
          <a:r>
            <a:rPr lang="en-US" sz="800" kern="1200"/>
            <a:t>Momentum Indicators: </a:t>
          </a:r>
        </a:p>
      </dsp:txBody>
      <dsp:txXfrm>
        <a:off x="252661" y="1629840"/>
        <a:ext cx="3352817" cy="213104"/>
      </dsp:txXfrm>
    </dsp:sp>
    <dsp:sp modelId="{04ED6411-49A5-C043-8D71-5D5B2AB5F8C3}">
      <dsp:nvSpPr>
        <dsp:cNvPr id="0" name=""/>
        <dsp:cNvSpPr/>
      </dsp:nvSpPr>
      <dsp:spPr>
        <a:xfrm>
          <a:off x="0" y="2502472"/>
          <a:ext cx="4822676" cy="6047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4293" tIns="166624" rIns="374293" bIns="56896" numCol="1" spcCol="1270" anchor="t" anchorCtr="0">
          <a:noAutofit/>
        </a:bodyPr>
        <a:lstStyle/>
        <a:p>
          <a:pPr marL="57150" lvl="1" indent="-57150" algn="l" defTabSz="355600">
            <a:lnSpc>
              <a:spcPct val="90000"/>
            </a:lnSpc>
            <a:spcBef>
              <a:spcPct val="0"/>
            </a:spcBef>
            <a:spcAft>
              <a:spcPct val="15000"/>
            </a:spcAft>
            <a:buChar char="•"/>
          </a:pPr>
          <a:r>
            <a:rPr lang="en-US" sz="800" kern="1200"/>
            <a:t>BB_upper (Upper Bollinger Band) </a:t>
          </a:r>
        </a:p>
        <a:p>
          <a:pPr marL="57150" lvl="1" indent="-57150" algn="l" defTabSz="355600">
            <a:lnSpc>
              <a:spcPct val="90000"/>
            </a:lnSpc>
            <a:spcBef>
              <a:spcPct val="0"/>
            </a:spcBef>
            <a:spcAft>
              <a:spcPct val="15000"/>
            </a:spcAft>
            <a:buChar char="•"/>
          </a:pPr>
          <a:r>
            <a:rPr lang="en-US" sz="800" kern="1200"/>
            <a:t>BB_lower (Lower Bollinger Band) </a:t>
          </a:r>
        </a:p>
        <a:p>
          <a:pPr marL="57150" lvl="1" indent="-57150" algn="l" defTabSz="355600">
            <a:lnSpc>
              <a:spcPct val="90000"/>
            </a:lnSpc>
            <a:spcBef>
              <a:spcPct val="0"/>
            </a:spcBef>
            <a:spcAft>
              <a:spcPct val="15000"/>
            </a:spcAft>
            <a:buChar char="•"/>
          </a:pPr>
          <a:r>
            <a:rPr lang="en-US" sz="800" kern="1200"/>
            <a:t>BB_Pct (Percentage relative to Bollinger Bands) 	</a:t>
          </a:r>
        </a:p>
      </dsp:txBody>
      <dsp:txXfrm>
        <a:off x="0" y="2502472"/>
        <a:ext cx="4822676" cy="604799"/>
      </dsp:txXfrm>
    </dsp:sp>
    <dsp:sp modelId="{AB763968-46F8-5B46-932B-06226227FAFE}">
      <dsp:nvSpPr>
        <dsp:cNvPr id="0" name=""/>
        <dsp:cNvSpPr/>
      </dsp:nvSpPr>
      <dsp:spPr>
        <a:xfrm>
          <a:off x="241133" y="2384393"/>
          <a:ext cx="3375873"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00" tIns="0" rIns="127600" bIns="0" numCol="1" spcCol="1270" anchor="ctr" anchorCtr="0">
          <a:noAutofit/>
        </a:bodyPr>
        <a:lstStyle/>
        <a:p>
          <a:pPr marL="0" lvl="0" indent="0" algn="l" defTabSz="355600">
            <a:lnSpc>
              <a:spcPct val="90000"/>
            </a:lnSpc>
            <a:spcBef>
              <a:spcPct val="0"/>
            </a:spcBef>
            <a:spcAft>
              <a:spcPct val="35000"/>
            </a:spcAft>
            <a:buNone/>
          </a:pPr>
          <a:r>
            <a:rPr lang="en-US" sz="800" kern="1200"/>
            <a:t>Bollinger Bands: </a:t>
          </a:r>
        </a:p>
      </dsp:txBody>
      <dsp:txXfrm>
        <a:off x="252661" y="2395921"/>
        <a:ext cx="3352817" cy="213104"/>
      </dsp:txXfrm>
    </dsp:sp>
    <dsp:sp modelId="{3A93A12C-6E48-F94E-B79E-DA14CE163B8E}">
      <dsp:nvSpPr>
        <dsp:cNvPr id="0" name=""/>
        <dsp:cNvSpPr/>
      </dsp:nvSpPr>
      <dsp:spPr>
        <a:xfrm>
          <a:off x="0" y="3268552"/>
          <a:ext cx="4822676" cy="6047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4293" tIns="166624" rIns="374293" bIns="56896" numCol="1" spcCol="1270" anchor="t" anchorCtr="0">
          <a:noAutofit/>
        </a:bodyPr>
        <a:lstStyle/>
        <a:p>
          <a:pPr marL="57150" lvl="1" indent="-57150" algn="l" defTabSz="355600">
            <a:lnSpc>
              <a:spcPct val="90000"/>
            </a:lnSpc>
            <a:spcBef>
              <a:spcPct val="0"/>
            </a:spcBef>
            <a:spcAft>
              <a:spcPct val="15000"/>
            </a:spcAft>
            <a:buChar char="•"/>
          </a:pPr>
          <a:r>
            <a:rPr lang="en-US" sz="800" kern="1200"/>
            <a:t>OBV (On-Balance Volume) </a:t>
          </a:r>
        </a:p>
        <a:p>
          <a:pPr marL="57150" lvl="1" indent="-57150" algn="l" defTabSz="355600">
            <a:lnSpc>
              <a:spcPct val="90000"/>
            </a:lnSpc>
            <a:spcBef>
              <a:spcPct val="0"/>
            </a:spcBef>
            <a:spcAft>
              <a:spcPct val="15000"/>
            </a:spcAft>
            <a:buChar char="•"/>
          </a:pPr>
          <a:r>
            <a:rPr lang="en-US" sz="800" kern="1200"/>
            <a:t>OBV_SMA_ratio (OBV to SMA ratio) </a:t>
          </a:r>
        </a:p>
        <a:p>
          <a:pPr marL="57150" lvl="1" indent="-57150" algn="l" defTabSz="355600">
            <a:lnSpc>
              <a:spcPct val="90000"/>
            </a:lnSpc>
            <a:spcBef>
              <a:spcPct val="0"/>
            </a:spcBef>
            <a:spcAft>
              <a:spcPct val="15000"/>
            </a:spcAft>
            <a:buChar char="•"/>
          </a:pPr>
          <a:r>
            <a:rPr lang="en-US" sz="800" kern="1200"/>
            <a:t>Volume_Lag_1 to Volume_Lag_5 (Lagged volume over the past 5 days) </a:t>
          </a:r>
        </a:p>
      </dsp:txBody>
      <dsp:txXfrm>
        <a:off x="0" y="3268552"/>
        <a:ext cx="4822676" cy="604799"/>
      </dsp:txXfrm>
    </dsp:sp>
    <dsp:sp modelId="{7FDCD715-0870-3946-BED8-CA9465E862D4}">
      <dsp:nvSpPr>
        <dsp:cNvPr id="0" name=""/>
        <dsp:cNvSpPr/>
      </dsp:nvSpPr>
      <dsp:spPr>
        <a:xfrm>
          <a:off x="241133" y="3150472"/>
          <a:ext cx="3375873"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00" tIns="0" rIns="127600" bIns="0" numCol="1" spcCol="1270" anchor="ctr" anchorCtr="0">
          <a:noAutofit/>
        </a:bodyPr>
        <a:lstStyle/>
        <a:p>
          <a:pPr marL="0" lvl="0" indent="0" algn="l" defTabSz="355600">
            <a:lnSpc>
              <a:spcPct val="90000"/>
            </a:lnSpc>
            <a:spcBef>
              <a:spcPct val="0"/>
            </a:spcBef>
            <a:spcAft>
              <a:spcPct val="35000"/>
            </a:spcAft>
            <a:buNone/>
          </a:pPr>
          <a:r>
            <a:rPr lang="en-US" sz="800" kern="1200"/>
            <a:t>Volume-Based Features: </a:t>
          </a:r>
        </a:p>
      </dsp:txBody>
      <dsp:txXfrm>
        <a:off x="252661" y="3162000"/>
        <a:ext cx="3352817" cy="213104"/>
      </dsp:txXfrm>
    </dsp:sp>
    <dsp:sp modelId="{BE24F402-F890-5044-8E47-AB970405A99C}">
      <dsp:nvSpPr>
        <dsp:cNvPr id="0" name=""/>
        <dsp:cNvSpPr/>
      </dsp:nvSpPr>
      <dsp:spPr>
        <a:xfrm>
          <a:off x="0" y="4034632"/>
          <a:ext cx="4822676" cy="3401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4293" tIns="166624" rIns="374293" bIns="56896" numCol="1" spcCol="1270" anchor="t" anchorCtr="0">
          <a:noAutofit/>
        </a:bodyPr>
        <a:lstStyle/>
        <a:p>
          <a:pPr marL="57150" lvl="1" indent="-57150" algn="l" defTabSz="355600">
            <a:lnSpc>
              <a:spcPct val="90000"/>
            </a:lnSpc>
            <a:spcBef>
              <a:spcPct val="0"/>
            </a:spcBef>
            <a:spcAft>
              <a:spcPct val="15000"/>
            </a:spcAft>
            <a:buChar char="•"/>
          </a:pPr>
          <a:r>
            <a:rPr lang="en-US" sz="800" kern="1200"/>
            <a:t>Close_Lag_1 to Close_Lag_5 (Lagged closing prices over the past 5 days) </a:t>
          </a:r>
        </a:p>
      </dsp:txBody>
      <dsp:txXfrm>
        <a:off x="0" y="4034632"/>
        <a:ext cx="4822676" cy="340199"/>
      </dsp:txXfrm>
    </dsp:sp>
    <dsp:sp modelId="{CB92B5F3-250E-FB48-BFD3-331395B69B6F}">
      <dsp:nvSpPr>
        <dsp:cNvPr id="0" name=""/>
        <dsp:cNvSpPr/>
      </dsp:nvSpPr>
      <dsp:spPr>
        <a:xfrm>
          <a:off x="241133" y="3916552"/>
          <a:ext cx="3375873"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00" tIns="0" rIns="127600" bIns="0" numCol="1" spcCol="1270" anchor="ctr" anchorCtr="0">
          <a:noAutofit/>
        </a:bodyPr>
        <a:lstStyle/>
        <a:p>
          <a:pPr marL="0" lvl="0" indent="0" algn="l" defTabSz="355600">
            <a:lnSpc>
              <a:spcPct val="90000"/>
            </a:lnSpc>
            <a:spcBef>
              <a:spcPct val="0"/>
            </a:spcBef>
            <a:spcAft>
              <a:spcPct val="35000"/>
            </a:spcAft>
            <a:buNone/>
          </a:pPr>
          <a:r>
            <a:rPr lang="en-US" sz="800" kern="1200"/>
            <a:t>Lagged Price Features: </a:t>
          </a:r>
        </a:p>
      </dsp:txBody>
      <dsp:txXfrm>
        <a:off x="252661" y="3928080"/>
        <a:ext cx="3352817" cy="213104"/>
      </dsp:txXfrm>
    </dsp:sp>
    <dsp:sp modelId="{DF030CD2-AA7C-864E-8FDF-1A0B41AB5380}">
      <dsp:nvSpPr>
        <dsp:cNvPr id="0" name=""/>
        <dsp:cNvSpPr/>
      </dsp:nvSpPr>
      <dsp:spPr>
        <a:xfrm>
          <a:off x="0" y="4536113"/>
          <a:ext cx="4822676" cy="6047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4293" tIns="166624" rIns="374293" bIns="56896" numCol="1" spcCol="1270" anchor="t" anchorCtr="0">
          <a:noAutofit/>
        </a:bodyPr>
        <a:lstStyle/>
        <a:p>
          <a:pPr marL="57150" lvl="1" indent="-57150" algn="l" defTabSz="355600">
            <a:lnSpc>
              <a:spcPct val="90000"/>
            </a:lnSpc>
            <a:spcBef>
              <a:spcPct val="0"/>
            </a:spcBef>
            <a:spcAft>
              <a:spcPct val="15000"/>
            </a:spcAft>
            <a:buChar char="•"/>
          </a:pPr>
          <a:r>
            <a:rPr lang="en-US" sz="800" kern="1200"/>
            <a:t>Volatility (Price volatility over time) </a:t>
          </a:r>
        </a:p>
        <a:p>
          <a:pPr marL="57150" lvl="1" indent="-57150" algn="l" defTabSz="355600">
            <a:lnSpc>
              <a:spcPct val="90000"/>
            </a:lnSpc>
            <a:spcBef>
              <a:spcPct val="0"/>
            </a:spcBef>
            <a:spcAft>
              <a:spcPct val="15000"/>
            </a:spcAft>
            <a:buChar char="•"/>
          </a:pPr>
          <a:r>
            <a:rPr lang="en-US" sz="800" kern="1200"/>
            <a:t>ATR (Average True Range) </a:t>
          </a:r>
        </a:p>
        <a:p>
          <a:pPr marL="57150" lvl="1" indent="-57150" algn="l" defTabSz="355600">
            <a:lnSpc>
              <a:spcPct val="90000"/>
            </a:lnSpc>
            <a:spcBef>
              <a:spcPct val="0"/>
            </a:spcBef>
            <a:spcAft>
              <a:spcPct val="15000"/>
            </a:spcAft>
            <a:buChar char="•"/>
          </a:pPr>
          <a:r>
            <a:rPr lang="en-US" sz="800" kern="1200"/>
            <a:t>High_Low_Range (High-Low price range)</a:t>
          </a:r>
        </a:p>
      </dsp:txBody>
      <dsp:txXfrm>
        <a:off x="0" y="4536113"/>
        <a:ext cx="4822676" cy="604799"/>
      </dsp:txXfrm>
    </dsp:sp>
    <dsp:sp modelId="{004C13EE-4FF4-884F-9516-A960D709CF9D}">
      <dsp:nvSpPr>
        <dsp:cNvPr id="0" name=""/>
        <dsp:cNvSpPr/>
      </dsp:nvSpPr>
      <dsp:spPr>
        <a:xfrm>
          <a:off x="241133" y="4418033"/>
          <a:ext cx="3375873"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600" tIns="0" rIns="127600" bIns="0" numCol="1" spcCol="1270" anchor="ctr" anchorCtr="0">
          <a:noAutofit/>
        </a:bodyPr>
        <a:lstStyle/>
        <a:p>
          <a:pPr marL="0" lvl="0" indent="0" algn="l" defTabSz="355600">
            <a:lnSpc>
              <a:spcPct val="90000"/>
            </a:lnSpc>
            <a:spcBef>
              <a:spcPct val="0"/>
            </a:spcBef>
            <a:spcAft>
              <a:spcPct val="35000"/>
            </a:spcAft>
            <a:buNone/>
          </a:pPr>
          <a:r>
            <a:rPr lang="en-US" sz="800" kern="1200"/>
            <a:t>Volatility and Range: </a:t>
          </a:r>
        </a:p>
      </dsp:txBody>
      <dsp:txXfrm>
        <a:off x="252661" y="4429561"/>
        <a:ext cx="3352817" cy="2131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C0D2E-4AED-3C47-866D-E26F4EB215CF}">
      <dsp:nvSpPr>
        <dsp:cNvPr id="0" name=""/>
        <dsp:cNvSpPr/>
      </dsp:nvSpPr>
      <dsp:spPr>
        <a:xfrm>
          <a:off x="0" y="312236"/>
          <a:ext cx="2587242" cy="6047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0799" tIns="166624" rIns="200799" bIns="56896" numCol="1" spcCol="1270" anchor="t" anchorCtr="0">
          <a:noAutofit/>
        </a:bodyPr>
        <a:lstStyle/>
        <a:p>
          <a:pPr marL="57150" lvl="1" indent="-57150" algn="l" defTabSz="355600">
            <a:lnSpc>
              <a:spcPct val="90000"/>
            </a:lnSpc>
            <a:spcBef>
              <a:spcPct val="0"/>
            </a:spcBef>
            <a:spcAft>
              <a:spcPct val="15000"/>
            </a:spcAft>
            <a:buChar char="•"/>
          </a:pPr>
          <a:r>
            <a:rPr lang="en-US" sz="800" kern="1200" dirty="0"/>
            <a:t>From Sep’2022 – Oct’2024</a:t>
          </a:r>
        </a:p>
        <a:p>
          <a:pPr marL="57150" lvl="1" indent="-57150" algn="l" defTabSz="355600">
            <a:lnSpc>
              <a:spcPct val="90000"/>
            </a:lnSpc>
            <a:spcBef>
              <a:spcPct val="0"/>
            </a:spcBef>
            <a:spcAft>
              <a:spcPct val="15000"/>
            </a:spcAft>
            <a:buChar char="•"/>
          </a:pPr>
          <a:r>
            <a:rPr lang="en-US" sz="800" kern="1200" dirty="0"/>
            <a:t>Approx. ~500 Trading Days</a:t>
          </a:r>
        </a:p>
        <a:p>
          <a:pPr marL="57150" lvl="1" indent="-57150" algn="l" defTabSz="355600">
            <a:lnSpc>
              <a:spcPct val="90000"/>
            </a:lnSpc>
            <a:spcBef>
              <a:spcPct val="0"/>
            </a:spcBef>
            <a:spcAft>
              <a:spcPct val="15000"/>
            </a:spcAft>
            <a:buChar char="•"/>
          </a:pPr>
          <a:r>
            <a:rPr lang="en-US" sz="800" kern="1200" dirty="0"/>
            <a:t>Total Data Point: 250K Rows</a:t>
          </a:r>
        </a:p>
      </dsp:txBody>
      <dsp:txXfrm>
        <a:off x="0" y="312236"/>
        <a:ext cx="2587242" cy="604799"/>
      </dsp:txXfrm>
    </dsp:sp>
    <dsp:sp modelId="{A98C61FC-8E8C-EB4E-B6FC-A69C90BDC2B1}">
      <dsp:nvSpPr>
        <dsp:cNvPr id="0" name=""/>
        <dsp:cNvSpPr/>
      </dsp:nvSpPr>
      <dsp:spPr>
        <a:xfrm>
          <a:off x="129362" y="194156"/>
          <a:ext cx="1811069"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54" tIns="0" rIns="68454" bIns="0" numCol="1" spcCol="1270" anchor="ctr" anchorCtr="0">
          <a:noAutofit/>
        </a:bodyPr>
        <a:lstStyle/>
        <a:p>
          <a:pPr marL="0" lvl="0" indent="0" algn="l" defTabSz="355600">
            <a:lnSpc>
              <a:spcPct val="90000"/>
            </a:lnSpc>
            <a:spcBef>
              <a:spcPct val="0"/>
            </a:spcBef>
            <a:spcAft>
              <a:spcPct val="35000"/>
            </a:spcAft>
            <a:buNone/>
          </a:pPr>
          <a:r>
            <a:rPr lang="en-US" sz="800" kern="1200" dirty="0"/>
            <a:t>Timeline</a:t>
          </a:r>
        </a:p>
      </dsp:txBody>
      <dsp:txXfrm>
        <a:off x="140890" y="205684"/>
        <a:ext cx="1788013" cy="213104"/>
      </dsp:txXfrm>
    </dsp:sp>
    <dsp:sp modelId="{FD10E135-0C63-8844-89EB-6DC4CC5A0B65}">
      <dsp:nvSpPr>
        <dsp:cNvPr id="0" name=""/>
        <dsp:cNvSpPr/>
      </dsp:nvSpPr>
      <dsp:spPr>
        <a:xfrm>
          <a:off x="0" y="1078316"/>
          <a:ext cx="2587242" cy="4661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0799" tIns="166624" rIns="200799" bIns="56896" numCol="1" spcCol="1270" anchor="t" anchorCtr="0">
          <a:noAutofit/>
        </a:bodyPr>
        <a:lstStyle/>
        <a:p>
          <a:pPr marL="57150" lvl="1" indent="-57150" algn="l" defTabSz="355600">
            <a:lnSpc>
              <a:spcPct val="90000"/>
            </a:lnSpc>
            <a:spcBef>
              <a:spcPct val="0"/>
            </a:spcBef>
            <a:spcAft>
              <a:spcPct val="15000"/>
            </a:spcAft>
            <a:buChar char="•"/>
          </a:pPr>
          <a:r>
            <a:rPr lang="en-US" sz="800" kern="1200"/>
            <a:t>Yahoo Finance</a:t>
          </a:r>
          <a:endParaRPr lang="en-US" sz="800" kern="1200" dirty="0"/>
        </a:p>
        <a:p>
          <a:pPr marL="57150" lvl="1" indent="-57150" algn="l" defTabSz="355600">
            <a:lnSpc>
              <a:spcPct val="90000"/>
            </a:lnSpc>
            <a:spcBef>
              <a:spcPct val="0"/>
            </a:spcBef>
            <a:spcAft>
              <a:spcPct val="15000"/>
            </a:spcAft>
            <a:buChar char="•"/>
          </a:pPr>
          <a:r>
            <a:rPr lang="en-US" sz="800" kern="1200"/>
            <a:t>Alpha-vantage</a:t>
          </a:r>
          <a:endParaRPr lang="en-US" sz="800" kern="1200" dirty="0"/>
        </a:p>
      </dsp:txBody>
      <dsp:txXfrm>
        <a:off x="0" y="1078316"/>
        <a:ext cx="2587242" cy="466199"/>
      </dsp:txXfrm>
    </dsp:sp>
    <dsp:sp modelId="{4A2095E0-0C27-294B-A562-5E956C91D015}">
      <dsp:nvSpPr>
        <dsp:cNvPr id="0" name=""/>
        <dsp:cNvSpPr/>
      </dsp:nvSpPr>
      <dsp:spPr>
        <a:xfrm>
          <a:off x="129362" y="960236"/>
          <a:ext cx="1811069"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54" tIns="0" rIns="68454" bIns="0" numCol="1" spcCol="1270" anchor="ctr" anchorCtr="0">
          <a:noAutofit/>
        </a:bodyPr>
        <a:lstStyle/>
        <a:p>
          <a:pPr marL="0" lvl="0" indent="0" algn="l" defTabSz="355600">
            <a:lnSpc>
              <a:spcPct val="90000"/>
            </a:lnSpc>
            <a:spcBef>
              <a:spcPct val="0"/>
            </a:spcBef>
            <a:spcAft>
              <a:spcPct val="35000"/>
            </a:spcAft>
            <a:buNone/>
          </a:pPr>
          <a:r>
            <a:rPr lang="en-US" sz="800" kern="1200"/>
            <a:t>Historical Daily Data: </a:t>
          </a:r>
          <a:endParaRPr lang="en-US" sz="800" kern="1200" dirty="0"/>
        </a:p>
      </dsp:txBody>
      <dsp:txXfrm>
        <a:off x="140890" y="971764"/>
        <a:ext cx="1788013" cy="213104"/>
      </dsp:txXfrm>
    </dsp:sp>
    <dsp:sp modelId="{D52098F8-1C96-C84A-9595-702497EC83DA}">
      <dsp:nvSpPr>
        <dsp:cNvPr id="0" name=""/>
        <dsp:cNvSpPr/>
      </dsp:nvSpPr>
      <dsp:spPr>
        <a:xfrm>
          <a:off x="0" y="1705796"/>
          <a:ext cx="2587242" cy="3401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0799" tIns="166624" rIns="200799" bIns="56896" numCol="1" spcCol="1270" anchor="t" anchorCtr="0">
          <a:noAutofit/>
        </a:bodyPr>
        <a:lstStyle/>
        <a:p>
          <a:pPr marL="57150" lvl="1" indent="-57150" algn="l" defTabSz="355600">
            <a:lnSpc>
              <a:spcPct val="90000"/>
            </a:lnSpc>
            <a:spcBef>
              <a:spcPct val="0"/>
            </a:spcBef>
            <a:spcAft>
              <a:spcPct val="15000"/>
            </a:spcAft>
            <a:buChar char="•"/>
          </a:pPr>
          <a:r>
            <a:rPr lang="en-US" sz="800" kern="1200"/>
            <a:t>Wikipedia</a:t>
          </a:r>
          <a:endParaRPr lang="en-US" sz="800" kern="1200" dirty="0"/>
        </a:p>
      </dsp:txBody>
      <dsp:txXfrm>
        <a:off x="0" y="1705796"/>
        <a:ext cx="2587242" cy="340199"/>
      </dsp:txXfrm>
    </dsp:sp>
    <dsp:sp modelId="{F8761415-2668-D547-8919-ADC9775248B9}">
      <dsp:nvSpPr>
        <dsp:cNvPr id="0" name=""/>
        <dsp:cNvSpPr/>
      </dsp:nvSpPr>
      <dsp:spPr>
        <a:xfrm>
          <a:off x="129362" y="1587716"/>
          <a:ext cx="1811069"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54" tIns="0" rIns="68454" bIns="0" numCol="1" spcCol="1270" anchor="ctr" anchorCtr="0">
          <a:noAutofit/>
        </a:bodyPr>
        <a:lstStyle/>
        <a:p>
          <a:pPr marL="0" lvl="0" indent="0" algn="l" defTabSz="355600">
            <a:lnSpc>
              <a:spcPct val="90000"/>
            </a:lnSpc>
            <a:spcBef>
              <a:spcPct val="0"/>
            </a:spcBef>
            <a:spcAft>
              <a:spcPct val="35000"/>
            </a:spcAft>
            <a:buNone/>
          </a:pPr>
          <a:r>
            <a:rPr lang="en-US" sz="800" kern="1200"/>
            <a:t>Stock List: </a:t>
          </a:r>
          <a:endParaRPr lang="en-US" sz="800" kern="1200" dirty="0"/>
        </a:p>
      </dsp:txBody>
      <dsp:txXfrm>
        <a:off x="140890" y="1599244"/>
        <a:ext cx="1788013" cy="213104"/>
      </dsp:txXfrm>
    </dsp:sp>
    <dsp:sp modelId="{0E73DC80-A1E3-4749-B349-712C43911EA1}">
      <dsp:nvSpPr>
        <dsp:cNvPr id="0" name=""/>
        <dsp:cNvSpPr/>
      </dsp:nvSpPr>
      <dsp:spPr>
        <a:xfrm>
          <a:off x="0" y="2207276"/>
          <a:ext cx="2587242" cy="4535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0799" tIns="166624" rIns="200799" bIns="56896" numCol="1" spcCol="1270" anchor="t" anchorCtr="0">
          <a:noAutofit/>
        </a:bodyPr>
        <a:lstStyle/>
        <a:p>
          <a:pPr marL="57150" lvl="1" indent="-57150" algn="l" defTabSz="355600">
            <a:lnSpc>
              <a:spcPct val="90000"/>
            </a:lnSpc>
            <a:spcBef>
              <a:spcPct val="0"/>
            </a:spcBef>
            <a:spcAft>
              <a:spcPct val="15000"/>
            </a:spcAft>
            <a:buChar char="•"/>
          </a:pPr>
          <a:r>
            <a:rPr lang="en-US" sz="800" kern="1200" dirty="0"/>
            <a:t>General internet sources for industry, sector, and macroeconomic context</a:t>
          </a:r>
        </a:p>
      </dsp:txBody>
      <dsp:txXfrm>
        <a:off x="0" y="2207276"/>
        <a:ext cx="2587242" cy="453599"/>
      </dsp:txXfrm>
    </dsp:sp>
    <dsp:sp modelId="{9B7C5F1C-FB70-9043-85D9-BDD43A5C63B2}">
      <dsp:nvSpPr>
        <dsp:cNvPr id="0" name=""/>
        <dsp:cNvSpPr/>
      </dsp:nvSpPr>
      <dsp:spPr>
        <a:xfrm>
          <a:off x="129362" y="2089196"/>
          <a:ext cx="1811069"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54" tIns="0" rIns="68454" bIns="0" numCol="1" spcCol="1270" anchor="ctr" anchorCtr="0">
          <a:noAutofit/>
        </a:bodyPr>
        <a:lstStyle/>
        <a:p>
          <a:pPr marL="0" lvl="0" indent="0" algn="l" defTabSz="355600">
            <a:lnSpc>
              <a:spcPct val="90000"/>
            </a:lnSpc>
            <a:spcBef>
              <a:spcPct val="0"/>
            </a:spcBef>
            <a:spcAft>
              <a:spcPct val="35000"/>
            </a:spcAft>
            <a:buNone/>
          </a:pPr>
          <a:r>
            <a:rPr lang="en-US" sz="800" kern="1200"/>
            <a:t>Related information:</a:t>
          </a:r>
          <a:endParaRPr lang="en-US" sz="800" kern="1200" dirty="0"/>
        </a:p>
      </dsp:txBody>
      <dsp:txXfrm>
        <a:off x="140890" y="2100724"/>
        <a:ext cx="1788013" cy="213104"/>
      </dsp:txXfrm>
    </dsp:sp>
    <dsp:sp modelId="{22A15412-51E0-E849-9BB7-0D7681C97B7E}">
      <dsp:nvSpPr>
        <dsp:cNvPr id="0" name=""/>
        <dsp:cNvSpPr/>
      </dsp:nvSpPr>
      <dsp:spPr>
        <a:xfrm>
          <a:off x="0" y="2822156"/>
          <a:ext cx="2587242" cy="7181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0799" tIns="166624" rIns="200799" bIns="56896" numCol="1" spcCol="1270" anchor="t" anchorCtr="0">
          <a:noAutofit/>
        </a:bodyPr>
        <a:lstStyle/>
        <a:p>
          <a:pPr marL="57150" lvl="1" indent="-57150" algn="l" defTabSz="355600">
            <a:lnSpc>
              <a:spcPct val="90000"/>
            </a:lnSpc>
            <a:spcBef>
              <a:spcPct val="0"/>
            </a:spcBef>
            <a:spcAft>
              <a:spcPct val="15000"/>
            </a:spcAft>
            <a:buChar char="•"/>
          </a:pPr>
          <a:r>
            <a:rPr lang="en-US" sz="800" kern="1200"/>
            <a:t>APIs (for data collection)</a:t>
          </a:r>
          <a:endParaRPr lang="en-US" sz="800" kern="1200" dirty="0"/>
        </a:p>
        <a:p>
          <a:pPr marL="57150" lvl="1" indent="-57150" algn="l" defTabSz="355600">
            <a:lnSpc>
              <a:spcPct val="90000"/>
            </a:lnSpc>
            <a:spcBef>
              <a:spcPct val="0"/>
            </a:spcBef>
            <a:spcAft>
              <a:spcPct val="15000"/>
            </a:spcAft>
            <a:buChar char="•"/>
          </a:pPr>
          <a:r>
            <a:rPr lang="en-US" sz="800" kern="1200"/>
            <a:t>Web Scraping (for stock list and related info)</a:t>
          </a:r>
          <a:endParaRPr lang="en-US" sz="800" kern="1200" dirty="0"/>
        </a:p>
        <a:p>
          <a:pPr marL="57150" lvl="1" indent="-57150" algn="l" defTabSz="355600">
            <a:lnSpc>
              <a:spcPct val="90000"/>
            </a:lnSpc>
            <a:spcBef>
              <a:spcPct val="0"/>
            </a:spcBef>
            <a:spcAft>
              <a:spcPct val="15000"/>
            </a:spcAft>
            <a:buChar char="•"/>
          </a:pPr>
          <a:r>
            <a:rPr lang="en-US" sz="800" kern="1200"/>
            <a:t>Python libraries such as talib, scipy, and others for feature extraction</a:t>
          </a:r>
          <a:endParaRPr lang="en-US" sz="800" kern="1200" dirty="0"/>
        </a:p>
      </dsp:txBody>
      <dsp:txXfrm>
        <a:off x="0" y="2822156"/>
        <a:ext cx="2587242" cy="718199"/>
      </dsp:txXfrm>
    </dsp:sp>
    <dsp:sp modelId="{94FA4BE5-D485-6B45-891C-9708199D4347}">
      <dsp:nvSpPr>
        <dsp:cNvPr id="0" name=""/>
        <dsp:cNvSpPr/>
      </dsp:nvSpPr>
      <dsp:spPr>
        <a:xfrm>
          <a:off x="129362" y="2704076"/>
          <a:ext cx="1811069"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454" tIns="0" rIns="68454" bIns="0" numCol="1" spcCol="1270" anchor="ctr" anchorCtr="0">
          <a:noAutofit/>
        </a:bodyPr>
        <a:lstStyle/>
        <a:p>
          <a:pPr marL="0" lvl="0" indent="0" algn="l" defTabSz="355600">
            <a:lnSpc>
              <a:spcPct val="90000"/>
            </a:lnSpc>
            <a:spcBef>
              <a:spcPct val="0"/>
            </a:spcBef>
            <a:spcAft>
              <a:spcPct val="35000"/>
            </a:spcAft>
            <a:buNone/>
          </a:pPr>
          <a:r>
            <a:rPr lang="en-US" sz="800" kern="1200"/>
            <a:t>Tools:</a:t>
          </a:r>
          <a:endParaRPr lang="en-US" sz="800" kern="1200" dirty="0"/>
        </a:p>
      </dsp:txBody>
      <dsp:txXfrm>
        <a:off x="140890" y="2715604"/>
        <a:ext cx="1788013" cy="2131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C8D00-D55C-524F-9C9C-87CCD02653C4}">
      <dsp:nvSpPr>
        <dsp:cNvPr id="0" name=""/>
        <dsp:cNvSpPr/>
      </dsp:nvSpPr>
      <dsp:spPr>
        <a:xfrm>
          <a:off x="0" y="118566"/>
          <a:ext cx="3631963" cy="2015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D07B25-20F6-E044-ACD0-06B2C2EDB366}">
      <dsp:nvSpPr>
        <dsp:cNvPr id="0" name=""/>
        <dsp:cNvSpPr/>
      </dsp:nvSpPr>
      <dsp:spPr>
        <a:xfrm>
          <a:off x="181598" y="486"/>
          <a:ext cx="2542374"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96" tIns="0" rIns="96096" bIns="0" numCol="1" spcCol="1270" anchor="ctr" anchorCtr="0">
          <a:noAutofit/>
        </a:bodyPr>
        <a:lstStyle/>
        <a:p>
          <a:pPr marL="0" lvl="0" indent="0" algn="l" defTabSz="355600">
            <a:lnSpc>
              <a:spcPct val="90000"/>
            </a:lnSpc>
            <a:spcBef>
              <a:spcPct val="0"/>
            </a:spcBef>
            <a:spcAft>
              <a:spcPct val="35000"/>
            </a:spcAft>
            <a:buNone/>
          </a:pPr>
          <a:r>
            <a:rPr lang="en-US" sz="800" b="1" kern="1200" dirty="0"/>
            <a:t>Key Features Used for Labeling:</a:t>
          </a:r>
          <a:endParaRPr lang="en-US" sz="800" kern="1200" dirty="0"/>
        </a:p>
      </dsp:txBody>
      <dsp:txXfrm>
        <a:off x="193126" y="12014"/>
        <a:ext cx="2519318" cy="213104"/>
      </dsp:txXfrm>
    </dsp:sp>
    <dsp:sp modelId="{1722E1DD-A491-9042-8BC9-9CF7D89E401D}">
      <dsp:nvSpPr>
        <dsp:cNvPr id="0" name=""/>
        <dsp:cNvSpPr/>
      </dsp:nvSpPr>
      <dsp:spPr>
        <a:xfrm>
          <a:off x="0" y="481446"/>
          <a:ext cx="3631963" cy="4661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1881" tIns="166624" rIns="281881" bIns="56896" numCol="1" spcCol="1270" anchor="t" anchorCtr="0">
          <a:noAutofit/>
        </a:bodyPr>
        <a:lstStyle/>
        <a:p>
          <a:pPr marL="57150" lvl="1" indent="-57150" algn="l" defTabSz="355600">
            <a:lnSpc>
              <a:spcPct val="90000"/>
            </a:lnSpc>
            <a:spcBef>
              <a:spcPct val="0"/>
            </a:spcBef>
            <a:spcAft>
              <a:spcPct val="15000"/>
            </a:spcAft>
            <a:buChar char="•"/>
          </a:pPr>
          <a:r>
            <a:rPr lang="en-US" sz="800" kern="1200"/>
            <a:t>Detects overbought (&gt;70) or oversold (&lt;30) conditions.</a:t>
          </a:r>
        </a:p>
        <a:p>
          <a:pPr marL="57150" lvl="1" indent="-57150" algn="l" defTabSz="355600">
            <a:lnSpc>
              <a:spcPct val="90000"/>
            </a:lnSpc>
            <a:spcBef>
              <a:spcPct val="0"/>
            </a:spcBef>
            <a:spcAft>
              <a:spcPct val="15000"/>
            </a:spcAft>
            <a:buChar char="•"/>
          </a:pPr>
          <a:r>
            <a:rPr lang="en-US" sz="800" kern="1200"/>
            <a:t>Helps predict potential trend reversals.</a:t>
          </a:r>
        </a:p>
      </dsp:txBody>
      <dsp:txXfrm>
        <a:off x="0" y="481446"/>
        <a:ext cx="3631963" cy="466199"/>
      </dsp:txXfrm>
    </dsp:sp>
    <dsp:sp modelId="{714CD3AD-3A7C-CB41-927F-F42D0605DB0C}">
      <dsp:nvSpPr>
        <dsp:cNvPr id="0" name=""/>
        <dsp:cNvSpPr/>
      </dsp:nvSpPr>
      <dsp:spPr>
        <a:xfrm>
          <a:off x="181598" y="363366"/>
          <a:ext cx="2542374"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96" tIns="0" rIns="96096" bIns="0" numCol="1" spcCol="1270" anchor="ctr" anchorCtr="0">
          <a:noAutofit/>
        </a:bodyPr>
        <a:lstStyle/>
        <a:p>
          <a:pPr marL="0" lvl="0" indent="0" algn="l" defTabSz="355600">
            <a:lnSpc>
              <a:spcPct val="90000"/>
            </a:lnSpc>
            <a:spcBef>
              <a:spcPct val="0"/>
            </a:spcBef>
            <a:spcAft>
              <a:spcPct val="35000"/>
            </a:spcAft>
            <a:buNone/>
          </a:pPr>
          <a:r>
            <a:rPr lang="en-US" sz="800" b="1" kern="1200"/>
            <a:t>Relative Strength Index (RSI):</a:t>
          </a:r>
          <a:endParaRPr lang="en-US" sz="800" kern="1200"/>
        </a:p>
      </dsp:txBody>
      <dsp:txXfrm>
        <a:off x="193126" y="374894"/>
        <a:ext cx="2519318" cy="213104"/>
      </dsp:txXfrm>
    </dsp:sp>
    <dsp:sp modelId="{24B0ADAE-BE30-614A-B10F-662C31F0C993}">
      <dsp:nvSpPr>
        <dsp:cNvPr id="0" name=""/>
        <dsp:cNvSpPr/>
      </dsp:nvSpPr>
      <dsp:spPr>
        <a:xfrm>
          <a:off x="0" y="1108926"/>
          <a:ext cx="3631963" cy="4661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1881" tIns="166624" rIns="281881" bIns="56896" numCol="1" spcCol="1270" anchor="t" anchorCtr="0">
          <a:noAutofit/>
        </a:bodyPr>
        <a:lstStyle/>
        <a:p>
          <a:pPr marL="57150" lvl="1" indent="-57150" algn="l" defTabSz="355600">
            <a:lnSpc>
              <a:spcPct val="90000"/>
            </a:lnSpc>
            <a:spcBef>
              <a:spcPct val="0"/>
            </a:spcBef>
            <a:spcAft>
              <a:spcPct val="15000"/>
            </a:spcAft>
            <a:buChar char="•"/>
          </a:pPr>
          <a:r>
            <a:rPr lang="en-US" sz="800" kern="1200"/>
            <a:t>Measures the speed of price changes.</a:t>
          </a:r>
        </a:p>
        <a:p>
          <a:pPr marL="57150" lvl="1" indent="-57150" algn="l" defTabSz="355600">
            <a:lnSpc>
              <a:spcPct val="90000"/>
            </a:lnSpc>
            <a:spcBef>
              <a:spcPct val="0"/>
            </a:spcBef>
            <a:spcAft>
              <a:spcPct val="15000"/>
            </a:spcAft>
            <a:buChar char="•"/>
          </a:pPr>
          <a:r>
            <a:rPr lang="en-US" sz="800" kern="1200"/>
            <a:t>Indicates trend strength (gaining or losing momentum).</a:t>
          </a:r>
        </a:p>
      </dsp:txBody>
      <dsp:txXfrm>
        <a:off x="0" y="1108926"/>
        <a:ext cx="3631963" cy="466199"/>
      </dsp:txXfrm>
    </dsp:sp>
    <dsp:sp modelId="{1EEE7173-A267-2846-A334-4A7188622393}">
      <dsp:nvSpPr>
        <dsp:cNvPr id="0" name=""/>
        <dsp:cNvSpPr/>
      </dsp:nvSpPr>
      <dsp:spPr>
        <a:xfrm>
          <a:off x="181598" y="990846"/>
          <a:ext cx="2542374"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96" tIns="0" rIns="96096" bIns="0" numCol="1" spcCol="1270" anchor="ctr" anchorCtr="0">
          <a:noAutofit/>
        </a:bodyPr>
        <a:lstStyle/>
        <a:p>
          <a:pPr marL="0" lvl="0" indent="0" algn="l" defTabSz="355600">
            <a:lnSpc>
              <a:spcPct val="90000"/>
            </a:lnSpc>
            <a:spcBef>
              <a:spcPct val="0"/>
            </a:spcBef>
            <a:spcAft>
              <a:spcPct val="35000"/>
            </a:spcAft>
            <a:buNone/>
          </a:pPr>
          <a:r>
            <a:rPr lang="en-US" sz="800" b="1" kern="1200" dirty="0"/>
            <a:t>Momentum:</a:t>
          </a:r>
          <a:endParaRPr lang="en-US" sz="800" kern="1200" dirty="0"/>
        </a:p>
      </dsp:txBody>
      <dsp:txXfrm>
        <a:off x="193126" y="1002374"/>
        <a:ext cx="2519318" cy="213104"/>
      </dsp:txXfrm>
    </dsp:sp>
    <dsp:sp modelId="{2B947AB5-83C4-5E43-AF74-D88BFFEEB3AC}">
      <dsp:nvSpPr>
        <dsp:cNvPr id="0" name=""/>
        <dsp:cNvSpPr/>
      </dsp:nvSpPr>
      <dsp:spPr>
        <a:xfrm>
          <a:off x="0" y="1736406"/>
          <a:ext cx="3631963" cy="5795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1881" tIns="166624" rIns="281881" bIns="56896" numCol="1" spcCol="1270" anchor="t" anchorCtr="0">
          <a:noAutofit/>
        </a:bodyPr>
        <a:lstStyle/>
        <a:p>
          <a:pPr marL="57150" lvl="1" indent="-57150" algn="l" defTabSz="355600">
            <a:lnSpc>
              <a:spcPct val="90000"/>
            </a:lnSpc>
            <a:spcBef>
              <a:spcPct val="0"/>
            </a:spcBef>
            <a:spcAft>
              <a:spcPct val="15000"/>
            </a:spcAft>
            <a:buChar char="•"/>
          </a:pPr>
          <a:r>
            <a:rPr lang="en-US" sz="800" kern="1200"/>
            <a:t>Identifies volatility and price breakouts.</a:t>
          </a:r>
        </a:p>
        <a:p>
          <a:pPr marL="57150" lvl="1" indent="-57150" algn="l" defTabSz="355600">
            <a:lnSpc>
              <a:spcPct val="90000"/>
            </a:lnSpc>
            <a:spcBef>
              <a:spcPct val="0"/>
            </a:spcBef>
            <a:spcAft>
              <a:spcPct val="15000"/>
            </a:spcAft>
            <a:buChar char="•"/>
          </a:pPr>
          <a:r>
            <a:rPr lang="en-US" sz="800" kern="1200" dirty="0"/>
            <a:t>Helps spot overbought/oversold levels based on standard deviation from the average.</a:t>
          </a:r>
        </a:p>
      </dsp:txBody>
      <dsp:txXfrm>
        <a:off x="0" y="1736406"/>
        <a:ext cx="3631963" cy="579599"/>
      </dsp:txXfrm>
    </dsp:sp>
    <dsp:sp modelId="{0519B8A3-4F1A-514F-AABC-41891AFB2E00}">
      <dsp:nvSpPr>
        <dsp:cNvPr id="0" name=""/>
        <dsp:cNvSpPr/>
      </dsp:nvSpPr>
      <dsp:spPr>
        <a:xfrm>
          <a:off x="181598" y="1618326"/>
          <a:ext cx="2542374"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96" tIns="0" rIns="96096" bIns="0" numCol="1" spcCol="1270" anchor="ctr" anchorCtr="0">
          <a:noAutofit/>
        </a:bodyPr>
        <a:lstStyle/>
        <a:p>
          <a:pPr marL="0" lvl="0" indent="0" algn="l" defTabSz="355600">
            <a:lnSpc>
              <a:spcPct val="90000"/>
            </a:lnSpc>
            <a:spcBef>
              <a:spcPct val="0"/>
            </a:spcBef>
            <a:spcAft>
              <a:spcPct val="35000"/>
            </a:spcAft>
            <a:buNone/>
          </a:pPr>
          <a:r>
            <a:rPr lang="en-US" sz="800" b="1" kern="1200"/>
            <a:t>Bollinger Bands:</a:t>
          </a:r>
          <a:endParaRPr lang="en-US" sz="800" kern="1200"/>
        </a:p>
      </dsp:txBody>
      <dsp:txXfrm>
        <a:off x="193126" y="1629854"/>
        <a:ext cx="2519318" cy="213104"/>
      </dsp:txXfrm>
    </dsp:sp>
    <dsp:sp modelId="{611C8B78-C23D-3446-9B60-7E81D9D4139C}">
      <dsp:nvSpPr>
        <dsp:cNvPr id="0" name=""/>
        <dsp:cNvSpPr/>
      </dsp:nvSpPr>
      <dsp:spPr>
        <a:xfrm>
          <a:off x="0" y="2477286"/>
          <a:ext cx="3631963" cy="4661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1881" tIns="166624" rIns="281881" bIns="56896" numCol="1" spcCol="1270" anchor="t" anchorCtr="0">
          <a:noAutofit/>
        </a:bodyPr>
        <a:lstStyle/>
        <a:p>
          <a:pPr marL="57150" lvl="1" indent="-57150" algn="l" defTabSz="355600">
            <a:lnSpc>
              <a:spcPct val="90000"/>
            </a:lnSpc>
            <a:spcBef>
              <a:spcPct val="0"/>
            </a:spcBef>
            <a:spcAft>
              <a:spcPct val="15000"/>
            </a:spcAft>
            <a:buChar char="•"/>
          </a:pPr>
          <a:r>
            <a:rPr lang="en-US" sz="800" kern="1200"/>
            <a:t>Smooths out price trends over time.</a:t>
          </a:r>
        </a:p>
        <a:p>
          <a:pPr marL="57150" lvl="1" indent="-57150" algn="l" defTabSz="355600">
            <a:lnSpc>
              <a:spcPct val="90000"/>
            </a:lnSpc>
            <a:spcBef>
              <a:spcPct val="0"/>
            </a:spcBef>
            <a:spcAft>
              <a:spcPct val="15000"/>
            </a:spcAft>
            <a:buChar char="•"/>
          </a:pPr>
          <a:r>
            <a:rPr lang="en-US" sz="800" kern="1200"/>
            <a:t>Tracks whether the stock is trending upward or downward.</a:t>
          </a:r>
        </a:p>
      </dsp:txBody>
      <dsp:txXfrm>
        <a:off x="0" y="2477286"/>
        <a:ext cx="3631963" cy="466199"/>
      </dsp:txXfrm>
    </dsp:sp>
    <dsp:sp modelId="{F7E78A2F-334C-D04D-A7EA-FD903621D4F1}">
      <dsp:nvSpPr>
        <dsp:cNvPr id="0" name=""/>
        <dsp:cNvSpPr/>
      </dsp:nvSpPr>
      <dsp:spPr>
        <a:xfrm>
          <a:off x="181598" y="2359206"/>
          <a:ext cx="2542374"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96" tIns="0" rIns="96096" bIns="0" numCol="1" spcCol="1270" anchor="ctr" anchorCtr="0">
          <a:noAutofit/>
        </a:bodyPr>
        <a:lstStyle/>
        <a:p>
          <a:pPr marL="0" lvl="0" indent="0" algn="l" defTabSz="355600">
            <a:lnSpc>
              <a:spcPct val="90000"/>
            </a:lnSpc>
            <a:spcBef>
              <a:spcPct val="0"/>
            </a:spcBef>
            <a:spcAft>
              <a:spcPct val="35000"/>
            </a:spcAft>
            <a:buNone/>
          </a:pPr>
          <a:r>
            <a:rPr lang="en-US" sz="800" b="1" kern="1200"/>
            <a:t>Moving Averages (SMA/EMA):</a:t>
          </a:r>
          <a:endParaRPr lang="en-US" sz="800" kern="1200"/>
        </a:p>
      </dsp:txBody>
      <dsp:txXfrm>
        <a:off x="193126" y="2370734"/>
        <a:ext cx="2519318" cy="213104"/>
      </dsp:txXfrm>
    </dsp:sp>
    <dsp:sp modelId="{67DBC084-A295-B242-A58B-3BEEAB60058D}">
      <dsp:nvSpPr>
        <dsp:cNvPr id="0" name=""/>
        <dsp:cNvSpPr/>
      </dsp:nvSpPr>
      <dsp:spPr>
        <a:xfrm>
          <a:off x="0" y="3104766"/>
          <a:ext cx="3631963" cy="4661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1881" tIns="166624" rIns="281881" bIns="56896" numCol="1" spcCol="1270" anchor="t" anchorCtr="0">
          <a:noAutofit/>
        </a:bodyPr>
        <a:lstStyle/>
        <a:p>
          <a:pPr marL="57150" lvl="1" indent="-57150" algn="l" defTabSz="355600">
            <a:lnSpc>
              <a:spcPct val="90000"/>
            </a:lnSpc>
            <a:spcBef>
              <a:spcPct val="0"/>
            </a:spcBef>
            <a:spcAft>
              <a:spcPct val="15000"/>
            </a:spcAft>
            <a:buChar char="•"/>
          </a:pPr>
          <a:r>
            <a:rPr lang="en-US" sz="800" kern="1200"/>
            <a:t>Shows momentum changes.</a:t>
          </a:r>
        </a:p>
        <a:p>
          <a:pPr marL="57150" lvl="1" indent="-57150" algn="l" defTabSz="355600">
            <a:lnSpc>
              <a:spcPct val="90000"/>
            </a:lnSpc>
            <a:spcBef>
              <a:spcPct val="0"/>
            </a:spcBef>
            <a:spcAft>
              <a:spcPct val="15000"/>
            </a:spcAft>
            <a:buChar char="•"/>
          </a:pPr>
          <a:r>
            <a:rPr lang="en-US" sz="800" kern="1200" dirty="0"/>
            <a:t>Helps identify trend shifts when MACD crosses its signal line.</a:t>
          </a:r>
        </a:p>
      </dsp:txBody>
      <dsp:txXfrm>
        <a:off x="0" y="3104766"/>
        <a:ext cx="3631963" cy="466199"/>
      </dsp:txXfrm>
    </dsp:sp>
    <dsp:sp modelId="{20D20B3C-9F79-5045-B877-57CC302D0103}">
      <dsp:nvSpPr>
        <dsp:cNvPr id="0" name=""/>
        <dsp:cNvSpPr/>
      </dsp:nvSpPr>
      <dsp:spPr>
        <a:xfrm>
          <a:off x="181598" y="2986686"/>
          <a:ext cx="2542374"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96" tIns="0" rIns="96096" bIns="0" numCol="1" spcCol="1270" anchor="ctr" anchorCtr="0">
          <a:noAutofit/>
        </a:bodyPr>
        <a:lstStyle/>
        <a:p>
          <a:pPr marL="0" lvl="0" indent="0" algn="l" defTabSz="355600">
            <a:lnSpc>
              <a:spcPct val="90000"/>
            </a:lnSpc>
            <a:spcBef>
              <a:spcPct val="0"/>
            </a:spcBef>
            <a:spcAft>
              <a:spcPct val="35000"/>
            </a:spcAft>
            <a:buNone/>
          </a:pPr>
          <a:r>
            <a:rPr lang="en-US" sz="800" b="1" kern="1200"/>
            <a:t>MACD (Moving Average Convergence Divergence):</a:t>
          </a:r>
          <a:endParaRPr lang="en-US" sz="800" kern="1200"/>
        </a:p>
      </dsp:txBody>
      <dsp:txXfrm>
        <a:off x="193126" y="2998214"/>
        <a:ext cx="2519318" cy="213104"/>
      </dsp:txXfrm>
    </dsp:sp>
    <dsp:sp modelId="{89D2DF7E-2EA1-834A-939D-2290A40F92B8}">
      <dsp:nvSpPr>
        <dsp:cNvPr id="0" name=""/>
        <dsp:cNvSpPr/>
      </dsp:nvSpPr>
      <dsp:spPr>
        <a:xfrm>
          <a:off x="0" y="3732247"/>
          <a:ext cx="3631963" cy="4661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1881" tIns="166624" rIns="281881" bIns="56896" numCol="1" spcCol="1270" anchor="t" anchorCtr="0">
          <a:noAutofit/>
        </a:bodyPr>
        <a:lstStyle/>
        <a:p>
          <a:pPr marL="57150" lvl="1" indent="-57150" algn="l" defTabSz="355600">
            <a:lnSpc>
              <a:spcPct val="90000"/>
            </a:lnSpc>
            <a:spcBef>
              <a:spcPct val="0"/>
            </a:spcBef>
            <a:spcAft>
              <a:spcPct val="15000"/>
            </a:spcAft>
            <a:buChar char="•"/>
          </a:pPr>
          <a:r>
            <a:rPr lang="en-US" sz="800" kern="1200"/>
            <a:t>Measures daily volatility.</a:t>
          </a:r>
        </a:p>
        <a:p>
          <a:pPr marL="57150" lvl="1" indent="-57150" algn="l" defTabSz="355600">
            <a:lnSpc>
              <a:spcPct val="90000"/>
            </a:lnSpc>
            <a:spcBef>
              <a:spcPct val="0"/>
            </a:spcBef>
            <a:spcAft>
              <a:spcPct val="15000"/>
            </a:spcAft>
            <a:buChar char="•"/>
          </a:pPr>
          <a:r>
            <a:rPr lang="en-US" sz="800" kern="1200"/>
            <a:t>Higher ATR means more volatility, lower ATR suggests stability.</a:t>
          </a:r>
        </a:p>
      </dsp:txBody>
      <dsp:txXfrm>
        <a:off x="0" y="3732247"/>
        <a:ext cx="3631963" cy="466199"/>
      </dsp:txXfrm>
    </dsp:sp>
    <dsp:sp modelId="{67BEF7BB-81BA-5645-885F-8DAEADAE7C66}">
      <dsp:nvSpPr>
        <dsp:cNvPr id="0" name=""/>
        <dsp:cNvSpPr/>
      </dsp:nvSpPr>
      <dsp:spPr>
        <a:xfrm>
          <a:off x="181598" y="3614167"/>
          <a:ext cx="2542374"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96" tIns="0" rIns="96096" bIns="0" numCol="1" spcCol="1270" anchor="ctr" anchorCtr="0">
          <a:noAutofit/>
        </a:bodyPr>
        <a:lstStyle/>
        <a:p>
          <a:pPr marL="0" lvl="0" indent="0" algn="l" defTabSz="355600">
            <a:lnSpc>
              <a:spcPct val="90000"/>
            </a:lnSpc>
            <a:spcBef>
              <a:spcPct val="0"/>
            </a:spcBef>
            <a:spcAft>
              <a:spcPct val="35000"/>
            </a:spcAft>
            <a:buNone/>
          </a:pPr>
          <a:r>
            <a:rPr lang="en-US" sz="800" b="1" kern="1200"/>
            <a:t>Average True Range (ATR):</a:t>
          </a:r>
          <a:endParaRPr lang="en-US" sz="800" kern="1200"/>
        </a:p>
      </dsp:txBody>
      <dsp:txXfrm>
        <a:off x="193126" y="3625695"/>
        <a:ext cx="2519318" cy="213104"/>
      </dsp:txXfrm>
    </dsp:sp>
    <dsp:sp modelId="{BB2AD376-7234-E641-8E00-32416EA8452D}">
      <dsp:nvSpPr>
        <dsp:cNvPr id="0" name=""/>
        <dsp:cNvSpPr/>
      </dsp:nvSpPr>
      <dsp:spPr>
        <a:xfrm>
          <a:off x="0" y="4359727"/>
          <a:ext cx="3631963" cy="5795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1881" tIns="166624" rIns="281881" bIns="56896" numCol="1" spcCol="1270" anchor="t" anchorCtr="0">
          <a:noAutofit/>
        </a:bodyPr>
        <a:lstStyle/>
        <a:p>
          <a:pPr marL="57150" lvl="1" indent="-57150" algn="l" defTabSz="355600">
            <a:lnSpc>
              <a:spcPct val="90000"/>
            </a:lnSpc>
            <a:spcBef>
              <a:spcPct val="0"/>
            </a:spcBef>
            <a:spcAft>
              <a:spcPct val="15000"/>
            </a:spcAft>
            <a:buChar char="•"/>
          </a:pPr>
          <a:r>
            <a:rPr lang="en-US" sz="800" kern="1200"/>
            <a:t>Shows where the current price is relative to its highest/lowest point over the past year.</a:t>
          </a:r>
        </a:p>
        <a:p>
          <a:pPr marL="57150" lvl="1" indent="-57150" algn="l" defTabSz="355600">
            <a:lnSpc>
              <a:spcPct val="90000"/>
            </a:lnSpc>
            <a:spcBef>
              <a:spcPct val="0"/>
            </a:spcBef>
            <a:spcAft>
              <a:spcPct val="15000"/>
            </a:spcAft>
            <a:buChar char="•"/>
          </a:pPr>
          <a:r>
            <a:rPr lang="en-US" sz="800" kern="1200"/>
            <a:t>Indicates potential breakouts or support/resistance levels.</a:t>
          </a:r>
        </a:p>
      </dsp:txBody>
      <dsp:txXfrm>
        <a:off x="0" y="4359727"/>
        <a:ext cx="3631963" cy="579599"/>
      </dsp:txXfrm>
    </dsp:sp>
    <dsp:sp modelId="{6A9F7F55-279B-2B41-8F9E-2ED29E062E12}">
      <dsp:nvSpPr>
        <dsp:cNvPr id="0" name=""/>
        <dsp:cNvSpPr/>
      </dsp:nvSpPr>
      <dsp:spPr>
        <a:xfrm>
          <a:off x="181598" y="4241647"/>
          <a:ext cx="2542374" cy="23616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96" tIns="0" rIns="96096" bIns="0" numCol="1" spcCol="1270" anchor="ctr" anchorCtr="0">
          <a:noAutofit/>
        </a:bodyPr>
        <a:lstStyle/>
        <a:p>
          <a:pPr marL="0" lvl="0" indent="0" algn="l" defTabSz="355600">
            <a:lnSpc>
              <a:spcPct val="90000"/>
            </a:lnSpc>
            <a:spcBef>
              <a:spcPct val="0"/>
            </a:spcBef>
            <a:spcAft>
              <a:spcPct val="35000"/>
            </a:spcAft>
            <a:buNone/>
          </a:pPr>
          <a:r>
            <a:rPr lang="en-US" sz="800" b="1" kern="1200"/>
            <a:t>52-Week High/Low Distance:</a:t>
          </a:r>
          <a:endParaRPr lang="en-US" sz="800" kern="1200"/>
        </a:p>
      </dsp:txBody>
      <dsp:txXfrm>
        <a:off x="193126" y="4253175"/>
        <a:ext cx="2519318" cy="2131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6A1EA-17D4-904F-945E-61701B2C5B9F}">
      <dsp:nvSpPr>
        <dsp:cNvPr id="0" name=""/>
        <dsp:cNvSpPr/>
      </dsp:nvSpPr>
      <dsp:spPr>
        <a:xfrm>
          <a:off x="0" y="116391"/>
          <a:ext cx="4137114" cy="3591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1086" tIns="124968" rIns="321086" bIns="42672" numCol="1" spcCol="1270" anchor="t" anchorCtr="0">
          <a:noAutofit/>
        </a:bodyPr>
        <a:lstStyle/>
        <a:p>
          <a:pPr marL="57150" lvl="1" indent="-57150" algn="l" defTabSz="266700">
            <a:lnSpc>
              <a:spcPct val="90000"/>
            </a:lnSpc>
            <a:spcBef>
              <a:spcPct val="0"/>
            </a:spcBef>
            <a:spcAft>
              <a:spcPct val="15000"/>
            </a:spcAft>
            <a:buChar char="•"/>
          </a:pPr>
          <a:r>
            <a:rPr lang="en-US" sz="600" b="1" kern="1200" dirty="0"/>
            <a:t>RSI</a:t>
          </a:r>
          <a:r>
            <a:rPr lang="en-US" sz="600" kern="1200" dirty="0"/>
            <a:t>, </a:t>
          </a:r>
          <a:r>
            <a:rPr lang="en-US" sz="600" b="1" kern="1200" dirty="0"/>
            <a:t>Momentum</a:t>
          </a:r>
          <a:r>
            <a:rPr lang="en-US" sz="600" kern="1200" dirty="0"/>
            <a:t>, and </a:t>
          </a:r>
          <a:r>
            <a:rPr lang="en-US" sz="600" b="1" kern="1200" dirty="0"/>
            <a:t>MACD</a:t>
          </a:r>
          <a:r>
            <a:rPr lang="en-US" sz="600" kern="1200" dirty="0"/>
            <a:t> determine if the trend is strong, weak, or flat.</a:t>
          </a:r>
        </a:p>
        <a:p>
          <a:pPr marL="57150" lvl="1" indent="-57150" algn="l" defTabSz="266700">
            <a:lnSpc>
              <a:spcPct val="90000"/>
            </a:lnSpc>
            <a:spcBef>
              <a:spcPct val="0"/>
            </a:spcBef>
            <a:spcAft>
              <a:spcPct val="15000"/>
            </a:spcAft>
            <a:buChar char="•"/>
          </a:pPr>
          <a:r>
            <a:rPr lang="en-US" sz="600" b="1" kern="1200" dirty="0"/>
            <a:t>Bollinger Bands</a:t>
          </a:r>
          <a:r>
            <a:rPr lang="en-US" sz="600" kern="1200" dirty="0"/>
            <a:t> and </a:t>
          </a:r>
          <a:r>
            <a:rPr lang="en-US" sz="600" b="1" kern="1200" dirty="0"/>
            <a:t>Moving Averages</a:t>
          </a:r>
          <a:r>
            <a:rPr lang="en-US" sz="600" kern="1200" dirty="0"/>
            <a:t> confirm price direction or sideways movement.</a:t>
          </a:r>
        </a:p>
      </dsp:txBody>
      <dsp:txXfrm>
        <a:off x="0" y="116391"/>
        <a:ext cx="4137114" cy="359100"/>
      </dsp:txXfrm>
    </dsp:sp>
    <dsp:sp modelId="{8A13680E-4B5F-5D47-A97A-5825AEC5953E}">
      <dsp:nvSpPr>
        <dsp:cNvPr id="0" name=""/>
        <dsp:cNvSpPr/>
      </dsp:nvSpPr>
      <dsp:spPr>
        <a:xfrm>
          <a:off x="206855" y="27831"/>
          <a:ext cx="2895979" cy="1771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864" tIns="0" rIns="109461" bIns="0" numCol="1" spcCol="1270" anchor="ctr" anchorCtr="0">
          <a:noAutofit/>
        </a:bodyPr>
        <a:lstStyle/>
        <a:p>
          <a:pPr marL="0" lvl="0" indent="0" algn="l" defTabSz="266700">
            <a:lnSpc>
              <a:spcPct val="90000"/>
            </a:lnSpc>
            <a:spcBef>
              <a:spcPct val="0"/>
            </a:spcBef>
            <a:spcAft>
              <a:spcPct val="35000"/>
            </a:spcAft>
            <a:buNone/>
          </a:pPr>
          <a:r>
            <a:rPr lang="en-US" sz="600" b="1" kern="1200" dirty="0"/>
            <a:t>Trend Identification:</a:t>
          </a:r>
          <a:endParaRPr lang="en-US" sz="600" kern="1200" dirty="0"/>
        </a:p>
      </dsp:txBody>
      <dsp:txXfrm>
        <a:off x="215501" y="36477"/>
        <a:ext cx="2878687" cy="159828"/>
      </dsp:txXfrm>
    </dsp:sp>
    <dsp:sp modelId="{24E91B04-F9B1-584C-A308-407AA1659180}">
      <dsp:nvSpPr>
        <dsp:cNvPr id="0" name=""/>
        <dsp:cNvSpPr/>
      </dsp:nvSpPr>
      <dsp:spPr>
        <a:xfrm>
          <a:off x="0" y="596451"/>
          <a:ext cx="4137114" cy="3591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1086" tIns="124968" rIns="321086" bIns="42672" numCol="1" spcCol="1270" anchor="t" anchorCtr="0">
          <a:noAutofit/>
        </a:bodyPr>
        <a:lstStyle/>
        <a:p>
          <a:pPr marL="57150" lvl="1" indent="-57150" algn="l" defTabSz="266700">
            <a:lnSpc>
              <a:spcPct val="90000"/>
            </a:lnSpc>
            <a:spcBef>
              <a:spcPct val="0"/>
            </a:spcBef>
            <a:spcAft>
              <a:spcPct val="15000"/>
            </a:spcAft>
            <a:buChar char="•"/>
          </a:pPr>
          <a:r>
            <a:rPr lang="en-US" sz="600" b="1" kern="1200" dirty="0"/>
            <a:t>ATR</a:t>
          </a:r>
          <a:r>
            <a:rPr lang="en-US" sz="600" kern="1200" dirty="0"/>
            <a:t> helps assess whether the price movement is volatile or stable.</a:t>
          </a:r>
        </a:p>
        <a:p>
          <a:pPr marL="57150" lvl="1" indent="-57150" algn="l" defTabSz="266700">
            <a:lnSpc>
              <a:spcPct val="90000"/>
            </a:lnSpc>
            <a:spcBef>
              <a:spcPct val="0"/>
            </a:spcBef>
            <a:spcAft>
              <a:spcPct val="15000"/>
            </a:spcAft>
            <a:buChar char="•"/>
          </a:pPr>
          <a:r>
            <a:rPr lang="en-US" sz="600" kern="1200" dirty="0"/>
            <a:t>The stock’s proximity to its </a:t>
          </a:r>
          <a:r>
            <a:rPr lang="en-US" sz="600" b="1" kern="1200" dirty="0"/>
            <a:t>52-week high/low</a:t>
          </a:r>
          <a:r>
            <a:rPr lang="en-US" sz="600" kern="1200" dirty="0"/>
            <a:t> provides additional context.</a:t>
          </a:r>
        </a:p>
      </dsp:txBody>
      <dsp:txXfrm>
        <a:off x="0" y="596451"/>
        <a:ext cx="4137114" cy="359100"/>
      </dsp:txXfrm>
    </dsp:sp>
    <dsp:sp modelId="{57108F81-934C-024D-9B65-19AD761F1E03}">
      <dsp:nvSpPr>
        <dsp:cNvPr id="0" name=""/>
        <dsp:cNvSpPr/>
      </dsp:nvSpPr>
      <dsp:spPr>
        <a:xfrm>
          <a:off x="206855" y="507891"/>
          <a:ext cx="2895979" cy="1771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461" tIns="0" rIns="109461" bIns="0" numCol="1" spcCol="1270" anchor="ctr" anchorCtr="0">
          <a:noAutofit/>
        </a:bodyPr>
        <a:lstStyle/>
        <a:p>
          <a:pPr marL="0" lvl="0" indent="0" algn="l" defTabSz="266700">
            <a:lnSpc>
              <a:spcPct val="90000"/>
            </a:lnSpc>
            <a:spcBef>
              <a:spcPct val="0"/>
            </a:spcBef>
            <a:spcAft>
              <a:spcPct val="35000"/>
            </a:spcAft>
            <a:buNone/>
          </a:pPr>
          <a:r>
            <a:rPr lang="en-US" sz="600" b="1" kern="1200" dirty="0"/>
            <a:t>Volatility Check:</a:t>
          </a:r>
          <a:endParaRPr lang="en-US" sz="600" kern="1200" dirty="0"/>
        </a:p>
      </dsp:txBody>
      <dsp:txXfrm>
        <a:off x="215501" y="516537"/>
        <a:ext cx="2878687" cy="159828"/>
      </dsp:txXfrm>
    </dsp:sp>
    <dsp:sp modelId="{4F6FFA4C-4D2C-E242-8E55-49CBA6FC118F}">
      <dsp:nvSpPr>
        <dsp:cNvPr id="0" name=""/>
        <dsp:cNvSpPr/>
      </dsp:nvSpPr>
      <dsp:spPr>
        <a:xfrm>
          <a:off x="0" y="1076511"/>
          <a:ext cx="4137114" cy="6614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1086" tIns="124968" rIns="321086" bIns="42672" numCol="1" spcCol="1270" anchor="t" anchorCtr="0">
          <a:noAutofit/>
        </a:bodyPr>
        <a:lstStyle/>
        <a:p>
          <a:pPr marL="57150" lvl="1" indent="-57150" algn="l" defTabSz="266700">
            <a:lnSpc>
              <a:spcPct val="90000"/>
            </a:lnSpc>
            <a:spcBef>
              <a:spcPct val="0"/>
            </a:spcBef>
            <a:spcAft>
              <a:spcPct val="15000"/>
            </a:spcAft>
            <a:buChar char="•"/>
          </a:pPr>
          <a:r>
            <a:rPr lang="en-US" sz="600" b="1" kern="1200" dirty="0"/>
            <a:t>Strong Up:</a:t>
          </a:r>
          <a:r>
            <a:rPr lang="en-US" sz="600" kern="1200" dirty="0"/>
            <a:t> High RSI, positive MACD, strong momentum, breaking above moving averages.</a:t>
          </a:r>
        </a:p>
        <a:p>
          <a:pPr marL="57150" lvl="1" indent="-57150" algn="l" defTabSz="266700">
            <a:lnSpc>
              <a:spcPct val="90000"/>
            </a:lnSpc>
            <a:spcBef>
              <a:spcPct val="0"/>
            </a:spcBef>
            <a:spcAft>
              <a:spcPct val="15000"/>
            </a:spcAft>
            <a:buChar char="•"/>
          </a:pPr>
          <a:r>
            <a:rPr lang="en-US" sz="600" b="1" kern="1200" dirty="0"/>
            <a:t>Weak Up:</a:t>
          </a:r>
          <a:r>
            <a:rPr lang="en-US" sz="600" kern="1200" dirty="0"/>
            <a:t> Moderate RSI, upward trend but less aggressive.</a:t>
          </a:r>
        </a:p>
        <a:p>
          <a:pPr marL="57150" lvl="1" indent="-57150" algn="l" defTabSz="266700">
            <a:lnSpc>
              <a:spcPct val="90000"/>
            </a:lnSpc>
            <a:spcBef>
              <a:spcPct val="0"/>
            </a:spcBef>
            <a:spcAft>
              <a:spcPct val="15000"/>
            </a:spcAft>
            <a:buChar char="•"/>
          </a:pPr>
          <a:r>
            <a:rPr lang="en-US" sz="600" b="1" kern="1200" dirty="0"/>
            <a:t>Flat:</a:t>
          </a:r>
          <a:r>
            <a:rPr lang="en-US" sz="600" kern="1200" dirty="0"/>
            <a:t> Neutral RSI, low momentum, price stuck near averages.</a:t>
          </a:r>
        </a:p>
        <a:p>
          <a:pPr marL="57150" lvl="1" indent="-57150" algn="l" defTabSz="266700">
            <a:lnSpc>
              <a:spcPct val="90000"/>
            </a:lnSpc>
            <a:spcBef>
              <a:spcPct val="0"/>
            </a:spcBef>
            <a:spcAft>
              <a:spcPct val="15000"/>
            </a:spcAft>
            <a:buChar char="•"/>
          </a:pPr>
          <a:r>
            <a:rPr lang="en-US" sz="600" b="1" kern="1200" dirty="0"/>
            <a:t>Weak Down:</a:t>
          </a:r>
          <a:r>
            <a:rPr lang="en-US" sz="600" kern="1200" dirty="0"/>
            <a:t> RSI dropping, fading momentum, gentle downtrend.</a:t>
          </a:r>
        </a:p>
        <a:p>
          <a:pPr marL="57150" lvl="1" indent="-57150" algn="l" defTabSz="266700">
            <a:lnSpc>
              <a:spcPct val="90000"/>
            </a:lnSpc>
            <a:spcBef>
              <a:spcPct val="0"/>
            </a:spcBef>
            <a:spcAft>
              <a:spcPct val="15000"/>
            </a:spcAft>
            <a:buChar char="•"/>
          </a:pPr>
          <a:r>
            <a:rPr lang="en-US" sz="600" b="1" kern="1200" dirty="0"/>
            <a:t>Strong Down:</a:t>
          </a:r>
          <a:r>
            <a:rPr lang="en-US" sz="600" kern="1200" dirty="0"/>
            <a:t> Low RSI, negative MACD, strong downward momentum</a:t>
          </a:r>
        </a:p>
      </dsp:txBody>
      <dsp:txXfrm>
        <a:off x="0" y="1076511"/>
        <a:ext cx="4137114" cy="661499"/>
      </dsp:txXfrm>
    </dsp:sp>
    <dsp:sp modelId="{69D195B6-26CE-C544-B4B9-D664C0801657}">
      <dsp:nvSpPr>
        <dsp:cNvPr id="0" name=""/>
        <dsp:cNvSpPr/>
      </dsp:nvSpPr>
      <dsp:spPr>
        <a:xfrm>
          <a:off x="206855" y="987951"/>
          <a:ext cx="2895979" cy="1771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461" tIns="0" rIns="109461" bIns="0" numCol="1" spcCol="1270" anchor="ctr" anchorCtr="0">
          <a:noAutofit/>
        </a:bodyPr>
        <a:lstStyle/>
        <a:p>
          <a:pPr marL="0" lvl="0" indent="0" algn="l" defTabSz="266700">
            <a:lnSpc>
              <a:spcPct val="90000"/>
            </a:lnSpc>
            <a:spcBef>
              <a:spcPct val="0"/>
            </a:spcBef>
            <a:spcAft>
              <a:spcPct val="35000"/>
            </a:spcAft>
            <a:buNone/>
          </a:pPr>
          <a:r>
            <a:rPr lang="en-US" sz="600" b="1" kern="1200" dirty="0"/>
            <a:t>Label Assignment:</a:t>
          </a:r>
          <a:endParaRPr lang="en-US" sz="600" kern="1200" dirty="0"/>
        </a:p>
      </dsp:txBody>
      <dsp:txXfrm>
        <a:off x="215501" y="996597"/>
        <a:ext cx="2878687" cy="159828"/>
      </dsp:txXfrm>
    </dsp:sp>
    <dsp:sp modelId="{667A20F0-0811-224A-AAD8-912465F1946B}">
      <dsp:nvSpPr>
        <dsp:cNvPr id="0" name=""/>
        <dsp:cNvSpPr/>
      </dsp:nvSpPr>
      <dsp:spPr>
        <a:xfrm>
          <a:off x="0" y="1858971"/>
          <a:ext cx="4137114" cy="1927799"/>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1086" tIns="124968" rIns="321086"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Strong Up: High total return (&gt;20%), strong RSI (&gt;60), and price near or above moving averages or the 52-week high. </a:t>
          </a:r>
        </a:p>
        <a:p>
          <a:pPr marL="57150" lvl="1" indent="-57150" algn="l" defTabSz="400050">
            <a:lnSpc>
              <a:spcPct val="90000"/>
            </a:lnSpc>
            <a:spcBef>
              <a:spcPct val="0"/>
            </a:spcBef>
            <a:spcAft>
              <a:spcPct val="15000"/>
            </a:spcAft>
            <a:buChar char="•"/>
          </a:pPr>
          <a:r>
            <a:rPr lang="en-US" sz="900" kern="1200" dirty="0"/>
            <a:t>Weak Up: Moderate return (&gt;5%), RSI between 50-60, and positive momentum. </a:t>
          </a:r>
        </a:p>
        <a:p>
          <a:pPr marL="57150" lvl="1" indent="-57150" algn="l" defTabSz="400050">
            <a:lnSpc>
              <a:spcPct val="90000"/>
            </a:lnSpc>
            <a:spcBef>
              <a:spcPct val="0"/>
            </a:spcBef>
            <a:spcAft>
              <a:spcPct val="15000"/>
            </a:spcAft>
            <a:buChar char="•"/>
          </a:pPr>
          <a:r>
            <a:rPr lang="en-US" sz="900" kern="1200" dirty="0"/>
            <a:t>Flat: Neutral RSI (40-50), low momentum, and price near moving averages, indicating consolidation or sideways movement. </a:t>
          </a:r>
        </a:p>
        <a:p>
          <a:pPr marL="57150" lvl="1" indent="-57150" algn="l" defTabSz="400050">
            <a:lnSpc>
              <a:spcPct val="90000"/>
            </a:lnSpc>
            <a:spcBef>
              <a:spcPct val="0"/>
            </a:spcBef>
            <a:spcAft>
              <a:spcPct val="15000"/>
            </a:spcAft>
            <a:buChar char="•"/>
          </a:pPr>
          <a:r>
            <a:rPr lang="en-US" sz="900" kern="1200" dirty="0"/>
            <a:t>Weak Down: Negative return (&lt;-5%), declining RSI (40-50), fading momentum, and price falling toward the 52-week low. </a:t>
          </a:r>
        </a:p>
        <a:p>
          <a:pPr marL="57150" lvl="1" indent="-57150" algn="l" defTabSz="400050">
            <a:lnSpc>
              <a:spcPct val="90000"/>
            </a:lnSpc>
            <a:spcBef>
              <a:spcPct val="0"/>
            </a:spcBef>
            <a:spcAft>
              <a:spcPct val="15000"/>
            </a:spcAft>
            <a:buChar char="•"/>
          </a:pPr>
          <a:r>
            <a:rPr lang="en-US" sz="900" kern="1200" dirty="0"/>
            <a:t>Strong Down: Large negative return (&lt;-20%), low RSI (&lt;30), negative MACD, and strong downward momentum breaking below moving averages or the 52-week low. </a:t>
          </a:r>
        </a:p>
        <a:p>
          <a:pPr marL="57150" lvl="1" indent="-57150" algn="l" defTabSz="400050">
            <a:lnSpc>
              <a:spcPct val="90000"/>
            </a:lnSpc>
            <a:spcBef>
              <a:spcPct val="0"/>
            </a:spcBef>
            <a:spcAft>
              <a:spcPct val="15000"/>
            </a:spcAft>
            <a:buChar char="•"/>
          </a:pPr>
          <a:r>
            <a:rPr lang="en-US" sz="900" kern="1200" dirty="0"/>
            <a:t>Volatile: Stocks with volatility above 0.4 are labeled volatile regardless of trend direction</a:t>
          </a:r>
        </a:p>
      </dsp:txBody>
      <dsp:txXfrm>
        <a:off x="0" y="1858971"/>
        <a:ext cx="4137114" cy="1927799"/>
      </dsp:txXfrm>
    </dsp:sp>
    <dsp:sp modelId="{0995C186-32BD-C94A-8025-A47F594FC681}">
      <dsp:nvSpPr>
        <dsp:cNvPr id="0" name=""/>
        <dsp:cNvSpPr/>
      </dsp:nvSpPr>
      <dsp:spPr>
        <a:xfrm>
          <a:off x="206855" y="1770411"/>
          <a:ext cx="2895979" cy="1771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461" tIns="0" rIns="109461" bIns="0" numCol="1" spcCol="1270" anchor="ctr" anchorCtr="0">
          <a:noAutofit/>
        </a:bodyPr>
        <a:lstStyle/>
        <a:p>
          <a:pPr marL="0" lvl="0" indent="0" algn="l" defTabSz="266700">
            <a:lnSpc>
              <a:spcPct val="90000"/>
            </a:lnSpc>
            <a:spcBef>
              <a:spcPct val="0"/>
            </a:spcBef>
            <a:spcAft>
              <a:spcPct val="35000"/>
            </a:spcAft>
            <a:buNone/>
          </a:pPr>
          <a:r>
            <a:rPr lang="en-US" sz="600" kern="1200" dirty="0"/>
            <a:t>Criteria</a:t>
          </a:r>
        </a:p>
      </dsp:txBody>
      <dsp:txXfrm>
        <a:off x="215501" y="1779057"/>
        <a:ext cx="2878687" cy="1598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3C6AB-4E7C-5E4F-A606-42EFDF30C1EE}">
      <dsp:nvSpPr>
        <dsp:cNvPr id="0" name=""/>
        <dsp:cNvSpPr/>
      </dsp:nvSpPr>
      <dsp:spPr>
        <a:xfrm>
          <a:off x="260160" y="1257"/>
          <a:ext cx="1342649" cy="67132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Classify Stocks</a:t>
          </a:r>
        </a:p>
      </dsp:txBody>
      <dsp:txXfrm>
        <a:off x="279822" y="20919"/>
        <a:ext cx="1303325" cy="632000"/>
      </dsp:txXfrm>
    </dsp:sp>
    <dsp:sp modelId="{5F40DABA-7506-F843-9995-DC3B270650FC}">
      <dsp:nvSpPr>
        <dsp:cNvPr id="0" name=""/>
        <dsp:cNvSpPr/>
      </dsp:nvSpPr>
      <dsp:spPr>
        <a:xfrm>
          <a:off x="394425" y="672581"/>
          <a:ext cx="134264" cy="503493"/>
        </a:xfrm>
        <a:custGeom>
          <a:avLst/>
          <a:gdLst/>
          <a:ahLst/>
          <a:cxnLst/>
          <a:rect l="0" t="0" r="0" b="0"/>
          <a:pathLst>
            <a:path>
              <a:moveTo>
                <a:pt x="0" y="0"/>
              </a:moveTo>
              <a:lnTo>
                <a:pt x="0" y="503493"/>
              </a:lnTo>
              <a:lnTo>
                <a:pt x="134264" y="50349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44A54B-7079-284A-A49B-4211768457DA}">
      <dsp:nvSpPr>
        <dsp:cNvPr id="0" name=""/>
        <dsp:cNvSpPr/>
      </dsp:nvSpPr>
      <dsp:spPr>
        <a:xfrm>
          <a:off x="528690" y="840412"/>
          <a:ext cx="1074119" cy="67132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Strong UP</a:t>
          </a:r>
        </a:p>
      </dsp:txBody>
      <dsp:txXfrm>
        <a:off x="548352" y="860074"/>
        <a:ext cx="1034795" cy="632000"/>
      </dsp:txXfrm>
    </dsp:sp>
    <dsp:sp modelId="{8C244B88-E047-4A4C-A825-7DA5724EF350}">
      <dsp:nvSpPr>
        <dsp:cNvPr id="0" name=""/>
        <dsp:cNvSpPr/>
      </dsp:nvSpPr>
      <dsp:spPr>
        <a:xfrm>
          <a:off x="394425" y="672581"/>
          <a:ext cx="134264" cy="1342649"/>
        </a:xfrm>
        <a:custGeom>
          <a:avLst/>
          <a:gdLst/>
          <a:ahLst/>
          <a:cxnLst/>
          <a:rect l="0" t="0" r="0" b="0"/>
          <a:pathLst>
            <a:path>
              <a:moveTo>
                <a:pt x="0" y="0"/>
              </a:moveTo>
              <a:lnTo>
                <a:pt x="0" y="1342649"/>
              </a:lnTo>
              <a:lnTo>
                <a:pt x="134264" y="134264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E75A91-DD08-5C4B-905F-B12C2EBECE84}">
      <dsp:nvSpPr>
        <dsp:cNvPr id="0" name=""/>
        <dsp:cNvSpPr/>
      </dsp:nvSpPr>
      <dsp:spPr>
        <a:xfrm>
          <a:off x="528690" y="1679568"/>
          <a:ext cx="1074119" cy="67132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Weak Up</a:t>
          </a:r>
        </a:p>
      </dsp:txBody>
      <dsp:txXfrm>
        <a:off x="548352" y="1699230"/>
        <a:ext cx="1034795" cy="632000"/>
      </dsp:txXfrm>
    </dsp:sp>
    <dsp:sp modelId="{422A9540-A60F-234A-B092-0C73456D55BD}">
      <dsp:nvSpPr>
        <dsp:cNvPr id="0" name=""/>
        <dsp:cNvSpPr/>
      </dsp:nvSpPr>
      <dsp:spPr>
        <a:xfrm>
          <a:off x="394425" y="672581"/>
          <a:ext cx="134264" cy="2181804"/>
        </a:xfrm>
        <a:custGeom>
          <a:avLst/>
          <a:gdLst/>
          <a:ahLst/>
          <a:cxnLst/>
          <a:rect l="0" t="0" r="0" b="0"/>
          <a:pathLst>
            <a:path>
              <a:moveTo>
                <a:pt x="0" y="0"/>
              </a:moveTo>
              <a:lnTo>
                <a:pt x="0" y="2181804"/>
              </a:lnTo>
              <a:lnTo>
                <a:pt x="134264" y="218180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54A537-173F-374D-9602-4915E3C611C9}">
      <dsp:nvSpPr>
        <dsp:cNvPr id="0" name=""/>
        <dsp:cNvSpPr/>
      </dsp:nvSpPr>
      <dsp:spPr>
        <a:xfrm>
          <a:off x="528690" y="2518724"/>
          <a:ext cx="1074119" cy="67132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Flat</a:t>
          </a:r>
        </a:p>
      </dsp:txBody>
      <dsp:txXfrm>
        <a:off x="548352" y="2538386"/>
        <a:ext cx="1034795" cy="632000"/>
      </dsp:txXfrm>
    </dsp:sp>
    <dsp:sp modelId="{E4053A14-EF3A-5744-9BC5-459DF561C671}">
      <dsp:nvSpPr>
        <dsp:cNvPr id="0" name=""/>
        <dsp:cNvSpPr/>
      </dsp:nvSpPr>
      <dsp:spPr>
        <a:xfrm>
          <a:off x="394425" y="672581"/>
          <a:ext cx="134264" cy="3020960"/>
        </a:xfrm>
        <a:custGeom>
          <a:avLst/>
          <a:gdLst/>
          <a:ahLst/>
          <a:cxnLst/>
          <a:rect l="0" t="0" r="0" b="0"/>
          <a:pathLst>
            <a:path>
              <a:moveTo>
                <a:pt x="0" y="0"/>
              </a:moveTo>
              <a:lnTo>
                <a:pt x="0" y="3020960"/>
              </a:lnTo>
              <a:lnTo>
                <a:pt x="134264" y="302096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A1CCB9-0B04-034E-B17E-9FFD0C010559}">
      <dsp:nvSpPr>
        <dsp:cNvPr id="0" name=""/>
        <dsp:cNvSpPr/>
      </dsp:nvSpPr>
      <dsp:spPr>
        <a:xfrm>
          <a:off x="528690" y="3357879"/>
          <a:ext cx="1074119" cy="67132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Weak Down</a:t>
          </a:r>
        </a:p>
      </dsp:txBody>
      <dsp:txXfrm>
        <a:off x="548352" y="3377541"/>
        <a:ext cx="1034795" cy="632000"/>
      </dsp:txXfrm>
    </dsp:sp>
    <dsp:sp modelId="{A791126F-C128-9E40-9C1F-CD3D3BCA8283}">
      <dsp:nvSpPr>
        <dsp:cNvPr id="0" name=""/>
        <dsp:cNvSpPr/>
      </dsp:nvSpPr>
      <dsp:spPr>
        <a:xfrm>
          <a:off x="394425" y="672581"/>
          <a:ext cx="134264" cy="3860115"/>
        </a:xfrm>
        <a:custGeom>
          <a:avLst/>
          <a:gdLst/>
          <a:ahLst/>
          <a:cxnLst/>
          <a:rect l="0" t="0" r="0" b="0"/>
          <a:pathLst>
            <a:path>
              <a:moveTo>
                <a:pt x="0" y="0"/>
              </a:moveTo>
              <a:lnTo>
                <a:pt x="0" y="3860115"/>
              </a:lnTo>
              <a:lnTo>
                <a:pt x="134264" y="386011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074AE-2EB3-2140-80BF-BA2D4B701DDB}">
      <dsp:nvSpPr>
        <dsp:cNvPr id="0" name=""/>
        <dsp:cNvSpPr/>
      </dsp:nvSpPr>
      <dsp:spPr>
        <a:xfrm>
          <a:off x="528690" y="4197035"/>
          <a:ext cx="1074119" cy="67132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Strong Down</a:t>
          </a:r>
        </a:p>
      </dsp:txBody>
      <dsp:txXfrm>
        <a:off x="548352" y="4216697"/>
        <a:ext cx="1034795" cy="632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09A7A8-04F3-E24C-9CEB-C7569ED3A371}" type="datetimeFigureOut">
              <a:rPr lang="en-US" smtClean="0"/>
              <a:t>10/5/24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F05CB0-F28D-6846-9CB0-26C4E18F925A}" type="slidenum">
              <a:rPr lang="en-US" smtClean="0"/>
              <a:t>‹#›</a:t>
            </a:fld>
            <a:endParaRPr lang="en-US"/>
          </a:p>
        </p:txBody>
      </p:sp>
    </p:spTree>
    <p:extLst>
      <p:ext uri="{BB962C8B-B14F-4D97-AF65-F5344CB8AC3E}">
        <p14:creationId xmlns:p14="http://schemas.microsoft.com/office/powerpoint/2010/main" val="555554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05CB0-F28D-6846-9CB0-26C4E18F925A}" type="slidenum">
              <a:rPr lang="en-US" smtClean="0"/>
              <a:t>11</a:t>
            </a:fld>
            <a:endParaRPr lang="en-US"/>
          </a:p>
        </p:txBody>
      </p:sp>
    </p:spTree>
    <p:extLst>
      <p:ext uri="{BB962C8B-B14F-4D97-AF65-F5344CB8AC3E}">
        <p14:creationId xmlns:p14="http://schemas.microsoft.com/office/powerpoint/2010/main" val="1139793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E1CA2-CE23-6DBD-3B4A-D08A64764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DD50E2-A746-BB3E-C01B-22E1769638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55572-1B56-47AA-E2DC-206B45FC9F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0C220B-BB64-9433-4D85-CF9001F1D23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F05CB0-F28D-6846-9CB0-26C4E18F925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88531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7C468-071B-28A3-AEE3-3C1A1179DA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929667-6479-FD65-678E-7C76821033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B3CF5FC-84DF-2B70-F5F6-2FCA7E5A8A61}"/>
              </a:ext>
            </a:extLst>
          </p:cNvPr>
          <p:cNvSpPr>
            <a:spLocks noGrp="1"/>
          </p:cNvSpPr>
          <p:nvPr>
            <p:ph type="dt" sz="half" idx="10"/>
          </p:nvPr>
        </p:nvSpPr>
        <p:spPr/>
        <p:txBody>
          <a:bodyPr/>
          <a:lstStyle/>
          <a:p>
            <a:fld id="{BF2B704E-2244-B14A-8261-E084504A85E4}" type="datetimeFigureOut">
              <a:rPr lang="en-US" smtClean="0"/>
              <a:t>10/5/24</a:t>
            </a:fld>
            <a:endParaRPr lang="en-US"/>
          </a:p>
        </p:txBody>
      </p:sp>
      <p:sp>
        <p:nvSpPr>
          <p:cNvPr id="5" name="Footer Placeholder 4">
            <a:extLst>
              <a:ext uri="{FF2B5EF4-FFF2-40B4-BE49-F238E27FC236}">
                <a16:creationId xmlns:a16="http://schemas.microsoft.com/office/drawing/2014/main" id="{4239E45B-B7C3-AE98-36E7-258E98FFA4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7CEF6-38B8-6B3F-3A5A-7D77D59DD1F0}"/>
              </a:ext>
            </a:extLst>
          </p:cNvPr>
          <p:cNvSpPr>
            <a:spLocks noGrp="1"/>
          </p:cNvSpPr>
          <p:nvPr>
            <p:ph type="sldNum" sz="quarter" idx="12"/>
          </p:nvPr>
        </p:nvSpPr>
        <p:spPr/>
        <p:txBody>
          <a:bodyPr/>
          <a:lstStyle/>
          <a:p>
            <a:fld id="{D8A4E91D-A9D9-C042-AED4-EC2CDD282744}" type="slidenum">
              <a:rPr lang="en-US" smtClean="0"/>
              <a:t>‹#›</a:t>
            </a:fld>
            <a:endParaRPr lang="en-US"/>
          </a:p>
        </p:txBody>
      </p:sp>
    </p:spTree>
    <p:extLst>
      <p:ext uri="{BB962C8B-B14F-4D97-AF65-F5344CB8AC3E}">
        <p14:creationId xmlns:p14="http://schemas.microsoft.com/office/powerpoint/2010/main" val="76597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9579B-E5FD-75A3-B9B1-D24836B38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1497C4-C169-1169-6CB5-D254A745B4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4596CA-2765-CE5D-540F-56CEDA6CF7EC}"/>
              </a:ext>
            </a:extLst>
          </p:cNvPr>
          <p:cNvSpPr>
            <a:spLocks noGrp="1"/>
          </p:cNvSpPr>
          <p:nvPr>
            <p:ph type="dt" sz="half" idx="10"/>
          </p:nvPr>
        </p:nvSpPr>
        <p:spPr/>
        <p:txBody>
          <a:bodyPr/>
          <a:lstStyle/>
          <a:p>
            <a:fld id="{BF2B704E-2244-B14A-8261-E084504A85E4}" type="datetimeFigureOut">
              <a:rPr lang="en-US" smtClean="0"/>
              <a:t>10/5/24</a:t>
            </a:fld>
            <a:endParaRPr lang="en-US"/>
          </a:p>
        </p:txBody>
      </p:sp>
      <p:sp>
        <p:nvSpPr>
          <p:cNvPr id="5" name="Footer Placeholder 4">
            <a:extLst>
              <a:ext uri="{FF2B5EF4-FFF2-40B4-BE49-F238E27FC236}">
                <a16:creationId xmlns:a16="http://schemas.microsoft.com/office/drawing/2014/main" id="{77F142C3-A4F1-1BB9-7C5B-05D171DB6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C4C045-E0A7-896F-35C8-EBB64740B036}"/>
              </a:ext>
            </a:extLst>
          </p:cNvPr>
          <p:cNvSpPr>
            <a:spLocks noGrp="1"/>
          </p:cNvSpPr>
          <p:nvPr>
            <p:ph type="sldNum" sz="quarter" idx="12"/>
          </p:nvPr>
        </p:nvSpPr>
        <p:spPr/>
        <p:txBody>
          <a:bodyPr/>
          <a:lstStyle/>
          <a:p>
            <a:fld id="{D8A4E91D-A9D9-C042-AED4-EC2CDD282744}" type="slidenum">
              <a:rPr lang="en-US" smtClean="0"/>
              <a:t>‹#›</a:t>
            </a:fld>
            <a:endParaRPr lang="en-US"/>
          </a:p>
        </p:txBody>
      </p:sp>
    </p:spTree>
    <p:extLst>
      <p:ext uri="{BB962C8B-B14F-4D97-AF65-F5344CB8AC3E}">
        <p14:creationId xmlns:p14="http://schemas.microsoft.com/office/powerpoint/2010/main" val="2753315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3ACF4D-E647-4FB8-1302-ACF24702AE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4A2576-AA9C-E98A-C7E1-9B291C30CFE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373763-3DC8-7A56-F3BF-2F33530FBB49}"/>
              </a:ext>
            </a:extLst>
          </p:cNvPr>
          <p:cNvSpPr>
            <a:spLocks noGrp="1"/>
          </p:cNvSpPr>
          <p:nvPr>
            <p:ph type="dt" sz="half" idx="10"/>
          </p:nvPr>
        </p:nvSpPr>
        <p:spPr/>
        <p:txBody>
          <a:bodyPr/>
          <a:lstStyle/>
          <a:p>
            <a:fld id="{BF2B704E-2244-B14A-8261-E084504A85E4}" type="datetimeFigureOut">
              <a:rPr lang="en-US" smtClean="0"/>
              <a:t>10/5/24</a:t>
            </a:fld>
            <a:endParaRPr lang="en-US"/>
          </a:p>
        </p:txBody>
      </p:sp>
      <p:sp>
        <p:nvSpPr>
          <p:cNvPr id="5" name="Footer Placeholder 4">
            <a:extLst>
              <a:ext uri="{FF2B5EF4-FFF2-40B4-BE49-F238E27FC236}">
                <a16:creationId xmlns:a16="http://schemas.microsoft.com/office/drawing/2014/main" id="{912705A0-DA70-7568-77AC-83DB42AB0F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03FCE7-E491-0E16-4BA4-8FBC783F2266}"/>
              </a:ext>
            </a:extLst>
          </p:cNvPr>
          <p:cNvSpPr>
            <a:spLocks noGrp="1"/>
          </p:cNvSpPr>
          <p:nvPr>
            <p:ph type="sldNum" sz="quarter" idx="12"/>
          </p:nvPr>
        </p:nvSpPr>
        <p:spPr/>
        <p:txBody>
          <a:bodyPr/>
          <a:lstStyle/>
          <a:p>
            <a:fld id="{D8A4E91D-A9D9-C042-AED4-EC2CDD282744}" type="slidenum">
              <a:rPr lang="en-US" smtClean="0"/>
              <a:t>‹#›</a:t>
            </a:fld>
            <a:endParaRPr lang="en-US"/>
          </a:p>
        </p:txBody>
      </p:sp>
    </p:spTree>
    <p:extLst>
      <p:ext uri="{BB962C8B-B14F-4D97-AF65-F5344CB8AC3E}">
        <p14:creationId xmlns:p14="http://schemas.microsoft.com/office/powerpoint/2010/main" val="3823987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2968C-99E2-7257-F42D-76AB2488A2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EDB2DB-94DC-B5FE-F22E-8B984BC29A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A32474-3574-77D6-588E-395187B53623}"/>
              </a:ext>
            </a:extLst>
          </p:cNvPr>
          <p:cNvSpPr>
            <a:spLocks noGrp="1"/>
          </p:cNvSpPr>
          <p:nvPr>
            <p:ph type="dt" sz="half" idx="10"/>
          </p:nvPr>
        </p:nvSpPr>
        <p:spPr/>
        <p:txBody>
          <a:bodyPr/>
          <a:lstStyle/>
          <a:p>
            <a:fld id="{BF2B704E-2244-B14A-8261-E084504A85E4}" type="datetimeFigureOut">
              <a:rPr lang="en-US" smtClean="0"/>
              <a:t>10/5/24</a:t>
            </a:fld>
            <a:endParaRPr lang="en-US"/>
          </a:p>
        </p:txBody>
      </p:sp>
      <p:sp>
        <p:nvSpPr>
          <p:cNvPr id="5" name="Footer Placeholder 4">
            <a:extLst>
              <a:ext uri="{FF2B5EF4-FFF2-40B4-BE49-F238E27FC236}">
                <a16:creationId xmlns:a16="http://schemas.microsoft.com/office/drawing/2014/main" id="{8F93D2AC-8705-ED31-744D-BF6A7A61BB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B1AAC-8CAB-8534-58E1-88F3ABF64081}"/>
              </a:ext>
            </a:extLst>
          </p:cNvPr>
          <p:cNvSpPr>
            <a:spLocks noGrp="1"/>
          </p:cNvSpPr>
          <p:nvPr>
            <p:ph type="sldNum" sz="quarter" idx="12"/>
          </p:nvPr>
        </p:nvSpPr>
        <p:spPr/>
        <p:txBody>
          <a:bodyPr/>
          <a:lstStyle/>
          <a:p>
            <a:fld id="{D8A4E91D-A9D9-C042-AED4-EC2CDD282744}" type="slidenum">
              <a:rPr lang="en-US" smtClean="0"/>
              <a:t>‹#›</a:t>
            </a:fld>
            <a:endParaRPr lang="en-US"/>
          </a:p>
        </p:txBody>
      </p:sp>
    </p:spTree>
    <p:extLst>
      <p:ext uri="{BB962C8B-B14F-4D97-AF65-F5344CB8AC3E}">
        <p14:creationId xmlns:p14="http://schemas.microsoft.com/office/powerpoint/2010/main" val="3060062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CB3B8-6FA0-3B16-A5A0-715E501373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9E525C-52A4-A8B9-7488-3EC923D18B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60D875-7E63-4641-A2A7-294287227FF1}"/>
              </a:ext>
            </a:extLst>
          </p:cNvPr>
          <p:cNvSpPr>
            <a:spLocks noGrp="1"/>
          </p:cNvSpPr>
          <p:nvPr>
            <p:ph type="dt" sz="half" idx="10"/>
          </p:nvPr>
        </p:nvSpPr>
        <p:spPr/>
        <p:txBody>
          <a:bodyPr/>
          <a:lstStyle/>
          <a:p>
            <a:fld id="{BF2B704E-2244-B14A-8261-E084504A85E4}" type="datetimeFigureOut">
              <a:rPr lang="en-US" smtClean="0"/>
              <a:t>10/5/24</a:t>
            </a:fld>
            <a:endParaRPr lang="en-US"/>
          </a:p>
        </p:txBody>
      </p:sp>
      <p:sp>
        <p:nvSpPr>
          <p:cNvPr id="5" name="Footer Placeholder 4">
            <a:extLst>
              <a:ext uri="{FF2B5EF4-FFF2-40B4-BE49-F238E27FC236}">
                <a16:creationId xmlns:a16="http://schemas.microsoft.com/office/drawing/2014/main" id="{15772037-FE31-4C32-014B-FCD1AC662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8DF442-9496-2E84-71F7-930332D7564B}"/>
              </a:ext>
            </a:extLst>
          </p:cNvPr>
          <p:cNvSpPr>
            <a:spLocks noGrp="1"/>
          </p:cNvSpPr>
          <p:nvPr>
            <p:ph type="sldNum" sz="quarter" idx="12"/>
          </p:nvPr>
        </p:nvSpPr>
        <p:spPr/>
        <p:txBody>
          <a:bodyPr/>
          <a:lstStyle/>
          <a:p>
            <a:fld id="{D8A4E91D-A9D9-C042-AED4-EC2CDD282744}" type="slidenum">
              <a:rPr lang="en-US" smtClean="0"/>
              <a:t>‹#›</a:t>
            </a:fld>
            <a:endParaRPr lang="en-US"/>
          </a:p>
        </p:txBody>
      </p:sp>
    </p:spTree>
    <p:extLst>
      <p:ext uri="{BB962C8B-B14F-4D97-AF65-F5344CB8AC3E}">
        <p14:creationId xmlns:p14="http://schemas.microsoft.com/office/powerpoint/2010/main" val="781708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6968-7104-FB9B-722F-E58BA8C44C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39C149-CA1F-C0E2-559A-1534498A3A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8F0D79-64F0-B2A0-3AEF-3726A4991A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72E80E-0CFB-D2F8-FA0E-AB25B514F123}"/>
              </a:ext>
            </a:extLst>
          </p:cNvPr>
          <p:cNvSpPr>
            <a:spLocks noGrp="1"/>
          </p:cNvSpPr>
          <p:nvPr>
            <p:ph type="dt" sz="half" idx="10"/>
          </p:nvPr>
        </p:nvSpPr>
        <p:spPr/>
        <p:txBody>
          <a:bodyPr/>
          <a:lstStyle/>
          <a:p>
            <a:fld id="{BF2B704E-2244-B14A-8261-E084504A85E4}" type="datetimeFigureOut">
              <a:rPr lang="en-US" smtClean="0"/>
              <a:t>10/5/24</a:t>
            </a:fld>
            <a:endParaRPr lang="en-US"/>
          </a:p>
        </p:txBody>
      </p:sp>
      <p:sp>
        <p:nvSpPr>
          <p:cNvPr id="6" name="Footer Placeholder 5">
            <a:extLst>
              <a:ext uri="{FF2B5EF4-FFF2-40B4-BE49-F238E27FC236}">
                <a16:creationId xmlns:a16="http://schemas.microsoft.com/office/drawing/2014/main" id="{7EDD0BE0-8B73-75AA-2DB2-3F2328528F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D1D68D-D71F-FECC-40CE-5210DEFC958C}"/>
              </a:ext>
            </a:extLst>
          </p:cNvPr>
          <p:cNvSpPr>
            <a:spLocks noGrp="1"/>
          </p:cNvSpPr>
          <p:nvPr>
            <p:ph type="sldNum" sz="quarter" idx="12"/>
          </p:nvPr>
        </p:nvSpPr>
        <p:spPr/>
        <p:txBody>
          <a:bodyPr/>
          <a:lstStyle/>
          <a:p>
            <a:fld id="{D8A4E91D-A9D9-C042-AED4-EC2CDD282744}" type="slidenum">
              <a:rPr lang="en-US" smtClean="0"/>
              <a:t>‹#›</a:t>
            </a:fld>
            <a:endParaRPr lang="en-US"/>
          </a:p>
        </p:txBody>
      </p:sp>
    </p:spTree>
    <p:extLst>
      <p:ext uri="{BB962C8B-B14F-4D97-AF65-F5344CB8AC3E}">
        <p14:creationId xmlns:p14="http://schemas.microsoft.com/office/powerpoint/2010/main" val="373899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D3BF4-1A1E-4A87-1541-1651B8B12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AE9C2C-F875-5A6D-5B0E-71B3446B93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53DCE7-8289-F440-C048-8EDDB6964F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04BFFD-316C-3862-037E-4EFCFBA26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E4FB44-BB06-2405-3FC3-7E0F17EF14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B8D3D-5BFF-CE79-099C-F9B6B06A88AF}"/>
              </a:ext>
            </a:extLst>
          </p:cNvPr>
          <p:cNvSpPr>
            <a:spLocks noGrp="1"/>
          </p:cNvSpPr>
          <p:nvPr>
            <p:ph type="dt" sz="half" idx="10"/>
          </p:nvPr>
        </p:nvSpPr>
        <p:spPr/>
        <p:txBody>
          <a:bodyPr/>
          <a:lstStyle/>
          <a:p>
            <a:fld id="{BF2B704E-2244-B14A-8261-E084504A85E4}" type="datetimeFigureOut">
              <a:rPr lang="en-US" smtClean="0"/>
              <a:t>10/5/24</a:t>
            </a:fld>
            <a:endParaRPr lang="en-US"/>
          </a:p>
        </p:txBody>
      </p:sp>
      <p:sp>
        <p:nvSpPr>
          <p:cNvPr id="8" name="Footer Placeholder 7">
            <a:extLst>
              <a:ext uri="{FF2B5EF4-FFF2-40B4-BE49-F238E27FC236}">
                <a16:creationId xmlns:a16="http://schemas.microsoft.com/office/drawing/2014/main" id="{4C2E07AB-70FF-05F0-D2C9-1990F7F79C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5E2C74-B880-81C6-25B8-FBA3661D08AF}"/>
              </a:ext>
            </a:extLst>
          </p:cNvPr>
          <p:cNvSpPr>
            <a:spLocks noGrp="1"/>
          </p:cNvSpPr>
          <p:nvPr>
            <p:ph type="sldNum" sz="quarter" idx="12"/>
          </p:nvPr>
        </p:nvSpPr>
        <p:spPr/>
        <p:txBody>
          <a:bodyPr/>
          <a:lstStyle/>
          <a:p>
            <a:fld id="{D8A4E91D-A9D9-C042-AED4-EC2CDD282744}" type="slidenum">
              <a:rPr lang="en-US" smtClean="0"/>
              <a:t>‹#›</a:t>
            </a:fld>
            <a:endParaRPr lang="en-US"/>
          </a:p>
        </p:txBody>
      </p:sp>
    </p:spTree>
    <p:extLst>
      <p:ext uri="{BB962C8B-B14F-4D97-AF65-F5344CB8AC3E}">
        <p14:creationId xmlns:p14="http://schemas.microsoft.com/office/powerpoint/2010/main" val="867218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5815-019F-03FD-B00B-2C72BF64B3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982157-3C78-E122-ECE6-DFED394034DB}"/>
              </a:ext>
            </a:extLst>
          </p:cNvPr>
          <p:cNvSpPr>
            <a:spLocks noGrp="1"/>
          </p:cNvSpPr>
          <p:nvPr>
            <p:ph type="dt" sz="half" idx="10"/>
          </p:nvPr>
        </p:nvSpPr>
        <p:spPr/>
        <p:txBody>
          <a:bodyPr/>
          <a:lstStyle/>
          <a:p>
            <a:fld id="{BF2B704E-2244-B14A-8261-E084504A85E4}" type="datetimeFigureOut">
              <a:rPr lang="en-US" smtClean="0"/>
              <a:t>10/5/24</a:t>
            </a:fld>
            <a:endParaRPr lang="en-US"/>
          </a:p>
        </p:txBody>
      </p:sp>
      <p:sp>
        <p:nvSpPr>
          <p:cNvPr id="4" name="Footer Placeholder 3">
            <a:extLst>
              <a:ext uri="{FF2B5EF4-FFF2-40B4-BE49-F238E27FC236}">
                <a16:creationId xmlns:a16="http://schemas.microsoft.com/office/drawing/2014/main" id="{9A3AFBA8-FF15-6305-ADFC-FA689F0B3B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C942C9-13A0-AEE1-6A84-F8C244FA6D66}"/>
              </a:ext>
            </a:extLst>
          </p:cNvPr>
          <p:cNvSpPr>
            <a:spLocks noGrp="1"/>
          </p:cNvSpPr>
          <p:nvPr>
            <p:ph type="sldNum" sz="quarter" idx="12"/>
          </p:nvPr>
        </p:nvSpPr>
        <p:spPr/>
        <p:txBody>
          <a:bodyPr/>
          <a:lstStyle/>
          <a:p>
            <a:fld id="{D8A4E91D-A9D9-C042-AED4-EC2CDD282744}" type="slidenum">
              <a:rPr lang="en-US" smtClean="0"/>
              <a:t>‹#›</a:t>
            </a:fld>
            <a:endParaRPr lang="en-US"/>
          </a:p>
        </p:txBody>
      </p:sp>
    </p:spTree>
    <p:extLst>
      <p:ext uri="{BB962C8B-B14F-4D97-AF65-F5344CB8AC3E}">
        <p14:creationId xmlns:p14="http://schemas.microsoft.com/office/powerpoint/2010/main" val="837596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A24AAC-F56C-17C2-B1B5-399C7F03CC71}"/>
              </a:ext>
            </a:extLst>
          </p:cNvPr>
          <p:cNvSpPr>
            <a:spLocks noGrp="1"/>
          </p:cNvSpPr>
          <p:nvPr>
            <p:ph type="dt" sz="half" idx="10"/>
          </p:nvPr>
        </p:nvSpPr>
        <p:spPr/>
        <p:txBody>
          <a:bodyPr/>
          <a:lstStyle/>
          <a:p>
            <a:fld id="{BF2B704E-2244-B14A-8261-E084504A85E4}" type="datetimeFigureOut">
              <a:rPr lang="en-US" smtClean="0"/>
              <a:t>10/5/24</a:t>
            </a:fld>
            <a:endParaRPr lang="en-US"/>
          </a:p>
        </p:txBody>
      </p:sp>
      <p:sp>
        <p:nvSpPr>
          <p:cNvPr id="3" name="Footer Placeholder 2">
            <a:extLst>
              <a:ext uri="{FF2B5EF4-FFF2-40B4-BE49-F238E27FC236}">
                <a16:creationId xmlns:a16="http://schemas.microsoft.com/office/drawing/2014/main" id="{19638577-770C-6630-CD2D-8DA3A5DA18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2D4E47-AE15-C908-6DD6-F082343CA325}"/>
              </a:ext>
            </a:extLst>
          </p:cNvPr>
          <p:cNvSpPr>
            <a:spLocks noGrp="1"/>
          </p:cNvSpPr>
          <p:nvPr>
            <p:ph type="sldNum" sz="quarter" idx="12"/>
          </p:nvPr>
        </p:nvSpPr>
        <p:spPr/>
        <p:txBody>
          <a:bodyPr/>
          <a:lstStyle/>
          <a:p>
            <a:fld id="{D8A4E91D-A9D9-C042-AED4-EC2CDD282744}" type="slidenum">
              <a:rPr lang="en-US" smtClean="0"/>
              <a:t>‹#›</a:t>
            </a:fld>
            <a:endParaRPr lang="en-US"/>
          </a:p>
        </p:txBody>
      </p:sp>
    </p:spTree>
    <p:extLst>
      <p:ext uri="{BB962C8B-B14F-4D97-AF65-F5344CB8AC3E}">
        <p14:creationId xmlns:p14="http://schemas.microsoft.com/office/powerpoint/2010/main" val="1526368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30BF7-604E-CD23-290D-265E071FC9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E7D9CD-61BB-91BF-8144-C0C08BAEA8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0C28F7-486E-4CFF-39A3-4E173A664D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1C4E7B-7B6E-D27C-F380-4F3AC216DC45}"/>
              </a:ext>
            </a:extLst>
          </p:cNvPr>
          <p:cNvSpPr>
            <a:spLocks noGrp="1"/>
          </p:cNvSpPr>
          <p:nvPr>
            <p:ph type="dt" sz="half" idx="10"/>
          </p:nvPr>
        </p:nvSpPr>
        <p:spPr/>
        <p:txBody>
          <a:bodyPr/>
          <a:lstStyle/>
          <a:p>
            <a:fld id="{BF2B704E-2244-B14A-8261-E084504A85E4}" type="datetimeFigureOut">
              <a:rPr lang="en-US" smtClean="0"/>
              <a:t>10/5/24</a:t>
            </a:fld>
            <a:endParaRPr lang="en-US"/>
          </a:p>
        </p:txBody>
      </p:sp>
      <p:sp>
        <p:nvSpPr>
          <p:cNvPr id="6" name="Footer Placeholder 5">
            <a:extLst>
              <a:ext uri="{FF2B5EF4-FFF2-40B4-BE49-F238E27FC236}">
                <a16:creationId xmlns:a16="http://schemas.microsoft.com/office/drawing/2014/main" id="{BCC65BD9-24DD-CCCA-622D-F98DF3DE47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B6C280-EBAE-E9D1-FEF6-8990155039A4}"/>
              </a:ext>
            </a:extLst>
          </p:cNvPr>
          <p:cNvSpPr>
            <a:spLocks noGrp="1"/>
          </p:cNvSpPr>
          <p:nvPr>
            <p:ph type="sldNum" sz="quarter" idx="12"/>
          </p:nvPr>
        </p:nvSpPr>
        <p:spPr/>
        <p:txBody>
          <a:bodyPr/>
          <a:lstStyle/>
          <a:p>
            <a:fld id="{D8A4E91D-A9D9-C042-AED4-EC2CDD282744}" type="slidenum">
              <a:rPr lang="en-US" smtClean="0"/>
              <a:t>‹#›</a:t>
            </a:fld>
            <a:endParaRPr lang="en-US"/>
          </a:p>
        </p:txBody>
      </p:sp>
    </p:spTree>
    <p:extLst>
      <p:ext uri="{BB962C8B-B14F-4D97-AF65-F5344CB8AC3E}">
        <p14:creationId xmlns:p14="http://schemas.microsoft.com/office/powerpoint/2010/main" val="3672611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B93D-B98E-0451-D358-8F0B9B0762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0066FD-45DE-9E96-B34A-9E7CE2B09E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A555A9-FE1E-ECBD-96FC-C8328D1314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575A84-68CC-9D72-F410-C2063EFE5909}"/>
              </a:ext>
            </a:extLst>
          </p:cNvPr>
          <p:cNvSpPr>
            <a:spLocks noGrp="1"/>
          </p:cNvSpPr>
          <p:nvPr>
            <p:ph type="dt" sz="half" idx="10"/>
          </p:nvPr>
        </p:nvSpPr>
        <p:spPr/>
        <p:txBody>
          <a:bodyPr/>
          <a:lstStyle/>
          <a:p>
            <a:fld id="{BF2B704E-2244-B14A-8261-E084504A85E4}" type="datetimeFigureOut">
              <a:rPr lang="en-US" smtClean="0"/>
              <a:t>10/5/24</a:t>
            </a:fld>
            <a:endParaRPr lang="en-US"/>
          </a:p>
        </p:txBody>
      </p:sp>
      <p:sp>
        <p:nvSpPr>
          <p:cNvPr id="6" name="Footer Placeholder 5">
            <a:extLst>
              <a:ext uri="{FF2B5EF4-FFF2-40B4-BE49-F238E27FC236}">
                <a16:creationId xmlns:a16="http://schemas.microsoft.com/office/drawing/2014/main" id="{1AEC7845-6F70-FE80-6CEE-00F63A2197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84DC4E-3E36-3769-C680-D14AE2AFB06D}"/>
              </a:ext>
            </a:extLst>
          </p:cNvPr>
          <p:cNvSpPr>
            <a:spLocks noGrp="1"/>
          </p:cNvSpPr>
          <p:nvPr>
            <p:ph type="sldNum" sz="quarter" idx="12"/>
          </p:nvPr>
        </p:nvSpPr>
        <p:spPr/>
        <p:txBody>
          <a:bodyPr/>
          <a:lstStyle/>
          <a:p>
            <a:fld id="{D8A4E91D-A9D9-C042-AED4-EC2CDD282744}" type="slidenum">
              <a:rPr lang="en-US" smtClean="0"/>
              <a:t>‹#›</a:t>
            </a:fld>
            <a:endParaRPr lang="en-US"/>
          </a:p>
        </p:txBody>
      </p:sp>
    </p:spTree>
    <p:extLst>
      <p:ext uri="{BB962C8B-B14F-4D97-AF65-F5344CB8AC3E}">
        <p14:creationId xmlns:p14="http://schemas.microsoft.com/office/powerpoint/2010/main" val="4119913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C6ED0-F27D-392E-08F4-49FF776D00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F6A782-106F-507B-E0BB-66DA0799C6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69CAC8-5EAC-5E04-54CB-5F58D4500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2B704E-2244-B14A-8261-E084504A85E4}" type="datetimeFigureOut">
              <a:rPr lang="en-US" smtClean="0"/>
              <a:t>10/5/24</a:t>
            </a:fld>
            <a:endParaRPr lang="en-US"/>
          </a:p>
        </p:txBody>
      </p:sp>
      <p:sp>
        <p:nvSpPr>
          <p:cNvPr id="5" name="Footer Placeholder 4">
            <a:extLst>
              <a:ext uri="{FF2B5EF4-FFF2-40B4-BE49-F238E27FC236}">
                <a16:creationId xmlns:a16="http://schemas.microsoft.com/office/drawing/2014/main" id="{74047583-15D5-1EB2-E9AF-6B5D251F2F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20FD25F-D0D1-9A9B-77ED-75FD6F2F4D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A4E91D-A9D9-C042-AED4-EC2CDD282744}" type="slidenum">
              <a:rPr lang="en-US" smtClean="0"/>
              <a:t>‹#›</a:t>
            </a:fld>
            <a:endParaRPr lang="en-US"/>
          </a:p>
        </p:txBody>
      </p:sp>
    </p:spTree>
    <p:extLst>
      <p:ext uri="{BB962C8B-B14F-4D97-AF65-F5344CB8AC3E}">
        <p14:creationId xmlns:p14="http://schemas.microsoft.com/office/powerpoint/2010/main" val="2990209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Layout" Target="../diagrams/layout13.xml"/><Relationship Id="rId7" Type="http://schemas.openxmlformats.org/officeDocument/2006/relationships/image" Target="../media/image29.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10" Type="http://schemas.openxmlformats.org/officeDocument/2006/relationships/image" Target="../media/image32.png"/><Relationship Id="rId4" Type="http://schemas.openxmlformats.org/officeDocument/2006/relationships/diagramQuickStyle" Target="../diagrams/quickStyle13.xml"/><Relationship Id="rId9" Type="http://schemas.openxmlformats.org/officeDocument/2006/relationships/image" Target="../media/image31.emf"/></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5.xml"/><Relationship Id="rId13" Type="http://schemas.openxmlformats.org/officeDocument/2006/relationships/image" Target="../media/image34.png"/><Relationship Id="rId3" Type="http://schemas.openxmlformats.org/officeDocument/2006/relationships/diagramLayout" Target="../diagrams/layout14.xml"/><Relationship Id="rId7" Type="http://schemas.openxmlformats.org/officeDocument/2006/relationships/image" Target="../media/image33.emf"/><Relationship Id="rId12" Type="http://schemas.microsoft.com/office/2007/relationships/diagramDrawing" Target="../diagrams/drawing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openxmlformats.org/officeDocument/2006/relationships/diagramColors" Target="../diagrams/colors15.xml"/><Relationship Id="rId5" Type="http://schemas.openxmlformats.org/officeDocument/2006/relationships/diagramColors" Target="../diagrams/colors14.xml"/><Relationship Id="rId10" Type="http://schemas.openxmlformats.org/officeDocument/2006/relationships/diagramQuickStyle" Target="../diagrams/quickStyle15.xml"/><Relationship Id="rId4" Type="http://schemas.openxmlformats.org/officeDocument/2006/relationships/diagramQuickStyle" Target="../diagrams/quickStyle14.xml"/><Relationship Id="rId9"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8.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diagramData" Target="../diagrams/data9.xml"/><Relationship Id="rId17" Type="http://schemas.openxmlformats.org/officeDocument/2006/relationships/image" Target="../media/image18.png"/><Relationship Id="rId2" Type="http://schemas.openxmlformats.org/officeDocument/2006/relationships/diagramData" Target="../diagrams/data7.xml"/><Relationship Id="rId16" Type="http://schemas.microsoft.com/office/2007/relationships/diagramDrawing" Target="../diagrams/drawing9.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Video 21" descr="Stock Market Bar Graph">
            <a:extLst>
              <a:ext uri="{FF2B5EF4-FFF2-40B4-BE49-F238E27FC236}">
                <a16:creationId xmlns:a16="http://schemas.microsoft.com/office/drawing/2014/main" id="{A5490A34-6CC1-5A42-74DB-D5E00A24FBC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28" name="Rectangle 27">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D74D6-0E62-EBC8-62C6-872A47104DB3}"/>
              </a:ext>
            </a:extLst>
          </p:cNvPr>
          <p:cNvSpPr>
            <a:spLocks noGrp="1"/>
          </p:cNvSpPr>
          <p:nvPr>
            <p:ph type="ctrTitle"/>
          </p:nvPr>
        </p:nvSpPr>
        <p:spPr>
          <a:xfrm>
            <a:off x="321733" y="554845"/>
            <a:ext cx="10656891" cy="3902673"/>
          </a:xfrm>
        </p:spPr>
        <p:txBody>
          <a:bodyPr anchor="t">
            <a:normAutofit/>
          </a:bodyPr>
          <a:lstStyle/>
          <a:p>
            <a:pPr algn="l"/>
            <a:r>
              <a:rPr lang="en-US" sz="5200">
                <a:solidFill>
                  <a:srgbClr val="FFFFFF"/>
                </a:solidFill>
              </a:rPr>
              <a:t>Automatic Labelling and Sector Hypothesis of 500 S&amp;P stocks</a:t>
            </a:r>
          </a:p>
        </p:txBody>
      </p:sp>
      <p:sp>
        <p:nvSpPr>
          <p:cNvPr id="30" name="Rectangle 29">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EF2DCFC-148F-0956-B312-67162E85ADBE}"/>
              </a:ext>
            </a:extLst>
          </p:cNvPr>
          <p:cNvSpPr>
            <a:spLocks noGrp="1"/>
          </p:cNvSpPr>
          <p:nvPr>
            <p:ph type="subTitle" idx="1"/>
          </p:nvPr>
        </p:nvSpPr>
        <p:spPr>
          <a:xfrm>
            <a:off x="315523" y="4718033"/>
            <a:ext cx="10678296" cy="1175039"/>
          </a:xfrm>
        </p:spPr>
        <p:txBody>
          <a:bodyPr anchor="b">
            <a:normAutofit/>
          </a:bodyPr>
          <a:lstStyle/>
          <a:p>
            <a:pPr algn="l"/>
            <a:r>
              <a:rPr lang="en-US" dirty="0">
                <a:solidFill>
                  <a:srgbClr val="FFFFFF"/>
                </a:solidFill>
              </a:rPr>
              <a:t>By Nitish Asthana</a:t>
            </a:r>
            <a:endParaRPr lang="en-US">
              <a:solidFill>
                <a:srgbClr val="FFFFFF"/>
              </a:solidFill>
            </a:endParaRPr>
          </a:p>
        </p:txBody>
      </p:sp>
    </p:spTree>
    <p:extLst>
      <p:ext uri="{BB962C8B-B14F-4D97-AF65-F5344CB8AC3E}">
        <p14:creationId xmlns:p14="http://schemas.microsoft.com/office/powerpoint/2010/main" val="246207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mute="1">
                <p:cTn id="12" repeatCount="indefinite" fill="hold" display="0">
                  <p:stCondLst>
                    <p:cond delay="indefinite"/>
                  </p:stCondLst>
                </p:cTn>
                <p:tgtEl>
                  <p:spTgt spid="2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07F822-4A2E-604B-39CD-459FDB1EFC8A}"/>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13B362A-660E-0560-A30E-F85381AAC3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2CEEDD6B-D12C-FC68-A441-5AD375B17786}"/>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dirty="0">
                <a:solidFill>
                  <a:schemeClr val="tx1"/>
                </a:solidFill>
                <a:latin typeface="+mj-lt"/>
                <a:ea typeface="+mj-ea"/>
                <a:cs typeface="+mj-cs"/>
              </a:rPr>
              <a:t>Model</a:t>
            </a:r>
          </a:p>
        </p:txBody>
      </p:sp>
      <p:sp>
        <p:nvSpPr>
          <p:cNvPr id="23" name="Rectangle 22">
            <a:extLst>
              <a:ext uri="{FF2B5EF4-FFF2-40B4-BE49-F238E27FC236}">
                <a16:creationId xmlns:a16="http://schemas.microsoft.com/office/drawing/2014/main" id="{9007E104-69C1-4796-8B62-9E4C9F0FC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Rectangle 24">
            <a:extLst>
              <a:ext uri="{FF2B5EF4-FFF2-40B4-BE49-F238E27FC236}">
                <a16:creationId xmlns:a16="http://schemas.microsoft.com/office/drawing/2014/main" id="{270C5AC7-31EE-42E5-CE6E-EEDE9307D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14B43FFB-427D-12A4-1BCD-2BEF0BCC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B94338A5-362E-4AF9-8CC2-508282A68B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Graphic 2" descr="Periodic Graph with solid fill">
            <a:extLst>
              <a:ext uri="{FF2B5EF4-FFF2-40B4-BE49-F238E27FC236}">
                <a16:creationId xmlns:a16="http://schemas.microsoft.com/office/drawing/2014/main" id="{C4A75481-DB3C-F142-D562-29F4EEFC6E5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73907" y="658489"/>
            <a:ext cx="5163022" cy="5163022"/>
          </a:xfrm>
          <a:prstGeom prst="rect">
            <a:avLst/>
          </a:prstGeom>
        </p:spPr>
      </p:pic>
    </p:spTree>
    <p:extLst>
      <p:ext uri="{BB962C8B-B14F-4D97-AF65-F5344CB8AC3E}">
        <p14:creationId xmlns:p14="http://schemas.microsoft.com/office/powerpoint/2010/main" val="2671851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AFDB7E-F89A-DCBC-D543-E86A20BEC863}"/>
              </a:ext>
            </a:extLst>
          </p:cNvPr>
          <p:cNvSpPr>
            <a:spLocks noGrp="1"/>
          </p:cNvSpPr>
          <p:nvPr>
            <p:ph type="title"/>
          </p:nvPr>
        </p:nvSpPr>
        <p:spPr>
          <a:xfrm>
            <a:off x="257697" y="278535"/>
            <a:ext cx="9895951" cy="1033669"/>
          </a:xfrm>
        </p:spPr>
        <p:txBody>
          <a:bodyPr>
            <a:normAutofit/>
          </a:bodyPr>
          <a:lstStyle/>
          <a:p>
            <a:r>
              <a:rPr lang="en-US" sz="4000">
                <a:solidFill>
                  <a:srgbClr val="FFFFFF"/>
                </a:solidFill>
              </a:rPr>
              <a:t>Models and Metrics</a:t>
            </a:r>
            <a:endParaRPr lang="en-US" sz="4000" dirty="0">
              <a:solidFill>
                <a:srgbClr val="FFFFFF"/>
              </a:solidFill>
            </a:endParaRPr>
          </a:p>
        </p:txBody>
      </p:sp>
      <p:graphicFrame>
        <p:nvGraphicFramePr>
          <p:cNvPr id="20" name="Diagram 19">
            <a:extLst>
              <a:ext uri="{FF2B5EF4-FFF2-40B4-BE49-F238E27FC236}">
                <a16:creationId xmlns:a16="http://schemas.microsoft.com/office/drawing/2014/main" id="{BABE8614-0C88-E82D-2CA1-4439F4988C13}"/>
              </a:ext>
            </a:extLst>
          </p:cNvPr>
          <p:cNvGraphicFramePr/>
          <p:nvPr>
            <p:extLst>
              <p:ext uri="{D42A27DB-BD31-4B8C-83A1-F6EECF244321}">
                <p14:modId xmlns:p14="http://schemas.microsoft.com/office/powerpoint/2010/main" val="4286189026"/>
              </p:ext>
            </p:extLst>
          </p:nvPr>
        </p:nvGraphicFramePr>
        <p:xfrm>
          <a:off x="275119" y="1312204"/>
          <a:ext cx="11457531" cy="4013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Predicting the Stock Market with Machine Learning. Benchmarking. | by  Vitalii Dodonov | Towards Data Science">
            <a:extLst>
              <a:ext uri="{FF2B5EF4-FFF2-40B4-BE49-F238E27FC236}">
                <a16:creationId xmlns:a16="http://schemas.microsoft.com/office/drawing/2014/main" id="{74C0D098-8DAA-435B-74A9-43FC313F4AA6}"/>
              </a:ext>
            </a:extLst>
          </p:cNvPr>
          <p:cNvPicPr>
            <a:picLocks noChangeAspect="1" noChangeArrowheads="1"/>
          </p:cNvPicPr>
          <p:nvPr/>
        </p:nvPicPr>
        <p:blipFill>
          <a:blip r:embed="rId8">
            <a:alphaModFix amt="14000"/>
            <a:extLst>
              <a:ext uri="{28A0092B-C50C-407E-A947-70E740481C1C}">
                <a14:useLocalDpi xmlns:a14="http://schemas.microsoft.com/office/drawing/2010/main" val="0"/>
              </a:ext>
            </a:extLst>
          </a:blip>
          <a:srcRect/>
          <a:stretch>
            <a:fillRect/>
          </a:stretch>
        </p:blipFill>
        <p:spPr bwMode="auto">
          <a:xfrm>
            <a:off x="3335867" y="3072576"/>
            <a:ext cx="8581014" cy="36752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051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C86DB9-4D17-B881-1540-291BE9C97A6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C149629-D4FC-528C-1A0C-C91A56FA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E17344C2-DEA4-E4F9-365F-CB30BE9F3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C30D9BC2-D435-2653-5CD8-5F8F60714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26288E52-08D2-2784-5345-A4E6CE54B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00798D53-3309-A48D-905E-61B7DC705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53003F4B-C3B5-7553-DF2A-68242E84CCBC}"/>
              </a:ext>
            </a:extLst>
          </p:cNvPr>
          <p:cNvSpPr>
            <a:spLocks noGrp="1"/>
          </p:cNvSpPr>
          <p:nvPr>
            <p:ph type="title"/>
          </p:nvPr>
        </p:nvSpPr>
        <p:spPr>
          <a:xfrm>
            <a:off x="257697" y="278535"/>
            <a:ext cx="9895951" cy="1033669"/>
          </a:xfrm>
        </p:spPr>
        <p:txBody>
          <a:bodyPr>
            <a:normAutofit/>
          </a:bodyPr>
          <a:lstStyle/>
          <a:p>
            <a:r>
              <a:rPr lang="en-US" sz="4000" dirty="0">
                <a:solidFill>
                  <a:srgbClr val="FFFFFF"/>
                </a:solidFill>
              </a:rPr>
              <a:t>Models and Metrics Cont.</a:t>
            </a:r>
          </a:p>
        </p:txBody>
      </p:sp>
      <p:graphicFrame>
        <p:nvGraphicFramePr>
          <p:cNvPr id="13" name="TextBox 8">
            <a:extLst>
              <a:ext uri="{FF2B5EF4-FFF2-40B4-BE49-F238E27FC236}">
                <a16:creationId xmlns:a16="http://schemas.microsoft.com/office/drawing/2014/main" id="{D31BF641-4B2F-DFBB-D4B8-AC7541A5FF18}"/>
              </a:ext>
            </a:extLst>
          </p:cNvPr>
          <p:cNvGraphicFramePr/>
          <p:nvPr>
            <p:extLst>
              <p:ext uri="{D42A27DB-BD31-4B8C-83A1-F6EECF244321}">
                <p14:modId xmlns:p14="http://schemas.microsoft.com/office/powerpoint/2010/main" val="2720470314"/>
              </p:ext>
            </p:extLst>
          </p:nvPr>
        </p:nvGraphicFramePr>
        <p:xfrm>
          <a:off x="137238" y="1590739"/>
          <a:ext cx="6441361" cy="4988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C9628504-F35F-5096-F399-B061794298E8}"/>
              </a:ext>
            </a:extLst>
          </p:cNvPr>
          <p:cNvPicPr>
            <a:picLocks noChangeAspect="1"/>
          </p:cNvPicPr>
          <p:nvPr/>
        </p:nvPicPr>
        <p:blipFill>
          <a:blip r:embed="rId8"/>
          <a:stretch>
            <a:fillRect/>
          </a:stretch>
        </p:blipFill>
        <p:spPr>
          <a:xfrm>
            <a:off x="8320764" y="1658538"/>
            <a:ext cx="3454400" cy="1231900"/>
          </a:xfrm>
          <a:prstGeom prst="rect">
            <a:avLst/>
          </a:prstGeom>
        </p:spPr>
      </p:pic>
      <p:sp>
        <p:nvSpPr>
          <p:cNvPr id="22" name="TextBox 21">
            <a:extLst>
              <a:ext uri="{FF2B5EF4-FFF2-40B4-BE49-F238E27FC236}">
                <a16:creationId xmlns:a16="http://schemas.microsoft.com/office/drawing/2014/main" id="{CC91C877-D26B-9709-FED6-982514426E13}"/>
              </a:ext>
            </a:extLst>
          </p:cNvPr>
          <p:cNvSpPr txBox="1"/>
          <p:nvPr/>
        </p:nvSpPr>
        <p:spPr>
          <a:xfrm>
            <a:off x="9232969" y="2958018"/>
            <a:ext cx="2036391" cy="369332"/>
          </a:xfrm>
          <a:prstGeom prst="rect">
            <a:avLst/>
          </a:prstGeom>
          <a:noFill/>
        </p:spPr>
        <p:txBody>
          <a:bodyPr wrap="none" rtlCol="0">
            <a:spAutoFit/>
          </a:bodyPr>
          <a:lstStyle/>
          <a:p>
            <a:r>
              <a:rPr lang="en-US" dirty="0"/>
              <a:t>Class Distribution</a:t>
            </a:r>
          </a:p>
        </p:txBody>
      </p:sp>
      <p:pic>
        <p:nvPicPr>
          <p:cNvPr id="34" name="Picture 33">
            <a:extLst>
              <a:ext uri="{FF2B5EF4-FFF2-40B4-BE49-F238E27FC236}">
                <a16:creationId xmlns:a16="http://schemas.microsoft.com/office/drawing/2014/main" id="{C117B36C-141E-D8AE-A24A-14B26D5AA153}"/>
              </a:ext>
            </a:extLst>
          </p:cNvPr>
          <p:cNvPicPr>
            <a:picLocks noChangeAspect="1"/>
          </p:cNvPicPr>
          <p:nvPr/>
        </p:nvPicPr>
        <p:blipFill>
          <a:blip r:embed="rId9"/>
          <a:stretch>
            <a:fillRect/>
          </a:stretch>
        </p:blipFill>
        <p:spPr>
          <a:xfrm>
            <a:off x="7065779" y="3583776"/>
            <a:ext cx="4988983" cy="1231900"/>
          </a:xfrm>
          <a:prstGeom prst="rect">
            <a:avLst/>
          </a:prstGeom>
          <a:ln>
            <a:solidFill>
              <a:schemeClr val="tx2">
                <a:lumMod val="90000"/>
                <a:lumOff val="10000"/>
              </a:schemeClr>
            </a:solidFill>
          </a:ln>
        </p:spPr>
      </p:pic>
      <p:sp>
        <p:nvSpPr>
          <p:cNvPr id="35" name="TextBox 34">
            <a:extLst>
              <a:ext uri="{FF2B5EF4-FFF2-40B4-BE49-F238E27FC236}">
                <a16:creationId xmlns:a16="http://schemas.microsoft.com/office/drawing/2014/main" id="{261F4A41-1030-06AB-B135-EA078F961607}"/>
              </a:ext>
            </a:extLst>
          </p:cNvPr>
          <p:cNvSpPr txBox="1"/>
          <p:nvPr/>
        </p:nvSpPr>
        <p:spPr>
          <a:xfrm>
            <a:off x="8724969" y="4815676"/>
            <a:ext cx="2404120" cy="369332"/>
          </a:xfrm>
          <a:prstGeom prst="rect">
            <a:avLst/>
          </a:prstGeom>
          <a:noFill/>
        </p:spPr>
        <p:txBody>
          <a:bodyPr wrap="none" rtlCol="0">
            <a:spAutoFit/>
          </a:bodyPr>
          <a:lstStyle/>
          <a:p>
            <a:r>
              <a:rPr lang="en-US" dirty="0"/>
              <a:t>Final Confusion Matrix</a:t>
            </a:r>
          </a:p>
        </p:txBody>
      </p:sp>
    </p:spTree>
    <p:extLst>
      <p:ext uri="{BB962C8B-B14F-4D97-AF65-F5344CB8AC3E}">
        <p14:creationId xmlns:p14="http://schemas.microsoft.com/office/powerpoint/2010/main" val="144105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798E86-718F-AFF3-E977-5BB497418F76}"/>
              </a:ext>
            </a:extLst>
          </p:cNvPr>
          <p:cNvSpPr>
            <a:spLocks noGrp="1"/>
          </p:cNvSpPr>
          <p:nvPr>
            <p:ph type="title"/>
          </p:nvPr>
        </p:nvSpPr>
        <p:spPr>
          <a:xfrm>
            <a:off x="400084" y="278535"/>
            <a:ext cx="9895951" cy="1033669"/>
          </a:xfrm>
        </p:spPr>
        <p:txBody>
          <a:bodyPr>
            <a:normAutofit/>
          </a:bodyPr>
          <a:lstStyle/>
          <a:p>
            <a:r>
              <a:rPr lang="en-US" sz="4000" dirty="0">
                <a:solidFill>
                  <a:srgbClr val="FFFFFF"/>
                </a:solidFill>
              </a:rPr>
              <a:t>Data Flow Diagram and Architecture Design</a:t>
            </a:r>
          </a:p>
        </p:txBody>
      </p:sp>
      <p:graphicFrame>
        <p:nvGraphicFramePr>
          <p:cNvPr id="4" name="Content Placeholder 2">
            <a:extLst>
              <a:ext uri="{FF2B5EF4-FFF2-40B4-BE49-F238E27FC236}">
                <a16:creationId xmlns:a16="http://schemas.microsoft.com/office/drawing/2014/main" id="{18403728-4648-F65C-286F-3B565D774647}"/>
              </a:ext>
            </a:extLst>
          </p:cNvPr>
          <p:cNvGraphicFramePr>
            <a:graphicFrameLocks noGrp="1"/>
          </p:cNvGraphicFramePr>
          <p:nvPr>
            <p:ph idx="1"/>
            <p:extLst>
              <p:ext uri="{D42A27DB-BD31-4B8C-83A1-F6EECF244321}">
                <p14:modId xmlns:p14="http://schemas.microsoft.com/office/powerpoint/2010/main" val="3846451774"/>
              </p:ext>
            </p:extLst>
          </p:nvPr>
        </p:nvGraphicFramePr>
        <p:xfrm>
          <a:off x="797952" y="1190944"/>
          <a:ext cx="10242583" cy="5523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ight Arrow 5">
            <a:extLst>
              <a:ext uri="{FF2B5EF4-FFF2-40B4-BE49-F238E27FC236}">
                <a16:creationId xmlns:a16="http://schemas.microsoft.com/office/drawing/2014/main" id="{34D4A42A-F870-BFD2-FF6A-296743C7E806}"/>
              </a:ext>
            </a:extLst>
          </p:cNvPr>
          <p:cNvSpPr/>
          <p:nvPr/>
        </p:nvSpPr>
        <p:spPr>
          <a:xfrm>
            <a:off x="1854198" y="2509841"/>
            <a:ext cx="279402" cy="279400"/>
          </a:xfrm>
          <a:prstGeom prst="rightArrow">
            <a:avLst/>
          </a:prstGeom>
          <a:ln>
            <a:solidFill>
              <a:schemeClr val="tx2">
                <a:lumMod val="90000"/>
                <a:lumOff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ight Arrow 6">
            <a:extLst>
              <a:ext uri="{FF2B5EF4-FFF2-40B4-BE49-F238E27FC236}">
                <a16:creationId xmlns:a16="http://schemas.microsoft.com/office/drawing/2014/main" id="{3A556379-778A-1854-F7B8-243B07E686AE}"/>
              </a:ext>
            </a:extLst>
          </p:cNvPr>
          <p:cNvSpPr/>
          <p:nvPr/>
        </p:nvSpPr>
        <p:spPr>
          <a:xfrm>
            <a:off x="3151405" y="2509841"/>
            <a:ext cx="279402" cy="279400"/>
          </a:xfrm>
          <a:prstGeom prst="rightArrow">
            <a:avLst/>
          </a:prstGeom>
          <a:ln>
            <a:solidFill>
              <a:schemeClr val="tx2">
                <a:lumMod val="90000"/>
                <a:lumOff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ight Arrow 8">
            <a:extLst>
              <a:ext uri="{FF2B5EF4-FFF2-40B4-BE49-F238E27FC236}">
                <a16:creationId xmlns:a16="http://schemas.microsoft.com/office/drawing/2014/main" id="{ADB8256B-1F0A-6C4E-77E9-6BBBD40025B0}"/>
              </a:ext>
            </a:extLst>
          </p:cNvPr>
          <p:cNvSpPr/>
          <p:nvPr/>
        </p:nvSpPr>
        <p:spPr>
          <a:xfrm>
            <a:off x="4448612" y="2509841"/>
            <a:ext cx="279402" cy="279400"/>
          </a:xfrm>
          <a:prstGeom prst="rightArrow">
            <a:avLst/>
          </a:prstGeom>
          <a:ln>
            <a:solidFill>
              <a:schemeClr val="tx2">
                <a:lumMod val="90000"/>
                <a:lumOff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ight Arrow 10">
            <a:extLst>
              <a:ext uri="{FF2B5EF4-FFF2-40B4-BE49-F238E27FC236}">
                <a16:creationId xmlns:a16="http://schemas.microsoft.com/office/drawing/2014/main" id="{4A701D6E-E3D9-B9D4-0973-A4A29E3578BA}"/>
              </a:ext>
            </a:extLst>
          </p:cNvPr>
          <p:cNvSpPr/>
          <p:nvPr/>
        </p:nvSpPr>
        <p:spPr>
          <a:xfrm>
            <a:off x="5790094" y="2509841"/>
            <a:ext cx="279402" cy="279400"/>
          </a:xfrm>
          <a:prstGeom prst="rightArrow">
            <a:avLst/>
          </a:prstGeom>
          <a:ln>
            <a:solidFill>
              <a:schemeClr val="tx2">
                <a:lumMod val="90000"/>
                <a:lumOff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ight Arrow 12">
            <a:extLst>
              <a:ext uri="{FF2B5EF4-FFF2-40B4-BE49-F238E27FC236}">
                <a16:creationId xmlns:a16="http://schemas.microsoft.com/office/drawing/2014/main" id="{9E5CC74B-F314-0FC8-3C95-266B188C21A1}"/>
              </a:ext>
            </a:extLst>
          </p:cNvPr>
          <p:cNvSpPr/>
          <p:nvPr/>
        </p:nvSpPr>
        <p:spPr>
          <a:xfrm>
            <a:off x="7090828" y="2509841"/>
            <a:ext cx="279402" cy="279400"/>
          </a:xfrm>
          <a:prstGeom prst="rightArrow">
            <a:avLst/>
          </a:prstGeom>
          <a:ln>
            <a:solidFill>
              <a:schemeClr val="tx2">
                <a:lumMod val="90000"/>
                <a:lumOff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ight Arrow 14">
            <a:extLst>
              <a:ext uri="{FF2B5EF4-FFF2-40B4-BE49-F238E27FC236}">
                <a16:creationId xmlns:a16="http://schemas.microsoft.com/office/drawing/2014/main" id="{94EB4814-9347-3BE5-236E-D273FBE82045}"/>
              </a:ext>
            </a:extLst>
          </p:cNvPr>
          <p:cNvSpPr/>
          <p:nvPr/>
        </p:nvSpPr>
        <p:spPr>
          <a:xfrm>
            <a:off x="9703080" y="2509841"/>
            <a:ext cx="279402" cy="279400"/>
          </a:xfrm>
          <a:prstGeom prst="rightArrow">
            <a:avLst/>
          </a:prstGeom>
          <a:ln>
            <a:solidFill>
              <a:schemeClr val="tx2">
                <a:lumMod val="90000"/>
                <a:lumOff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Right Arrow 16">
            <a:extLst>
              <a:ext uri="{FF2B5EF4-FFF2-40B4-BE49-F238E27FC236}">
                <a16:creationId xmlns:a16="http://schemas.microsoft.com/office/drawing/2014/main" id="{BFC36F44-0B3A-7887-0538-86FBE8A3B6FF}"/>
              </a:ext>
            </a:extLst>
          </p:cNvPr>
          <p:cNvSpPr/>
          <p:nvPr/>
        </p:nvSpPr>
        <p:spPr>
          <a:xfrm>
            <a:off x="8411914" y="2509841"/>
            <a:ext cx="279402" cy="279400"/>
          </a:xfrm>
          <a:prstGeom prst="rightArrow">
            <a:avLst>
              <a:gd name="adj1" fmla="val 50000"/>
              <a:gd name="adj2" fmla="val 53811"/>
            </a:avLst>
          </a:prstGeom>
          <a:ln>
            <a:solidFill>
              <a:schemeClr val="tx2">
                <a:lumMod val="90000"/>
                <a:lumOff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0062B22B-98C1-4E14-C789-9A82A34C3BFB}"/>
              </a:ext>
            </a:extLst>
          </p:cNvPr>
          <p:cNvSpPr/>
          <p:nvPr/>
        </p:nvSpPr>
        <p:spPr>
          <a:xfrm>
            <a:off x="634912" y="1887187"/>
            <a:ext cx="10972888" cy="442471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46290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1DE9AC-F6BF-D269-D0DD-23566A17257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2800">
                <a:solidFill>
                  <a:srgbClr val="FFFFFF"/>
                </a:solidFill>
              </a:rPr>
              <a:t>Current Design to the Future Design Enhancements</a:t>
            </a:r>
          </a:p>
        </p:txBody>
      </p:sp>
      <p:pic>
        <p:nvPicPr>
          <p:cNvPr id="5" name="Picture 4" descr="A screenshot of a computer&#10;&#10;Description automatically generated">
            <a:extLst>
              <a:ext uri="{FF2B5EF4-FFF2-40B4-BE49-F238E27FC236}">
                <a16:creationId xmlns:a16="http://schemas.microsoft.com/office/drawing/2014/main" id="{B6CD2B70-D4FE-00D7-C46D-7F03E1BCB309}"/>
              </a:ext>
            </a:extLst>
          </p:cNvPr>
          <p:cNvPicPr>
            <a:picLocks noChangeAspect="1"/>
          </p:cNvPicPr>
          <p:nvPr/>
        </p:nvPicPr>
        <p:blipFill>
          <a:blip r:embed="rId2"/>
          <a:stretch>
            <a:fillRect/>
          </a:stretch>
        </p:blipFill>
        <p:spPr>
          <a:xfrm>
            <a:off x="6045491" y="1794931"/>
            <a:ext cx="5800438" cy="4709907"/>
          </a:xfrm>
          <a:prstGeom prst="rect">
            <a:avLst/>
          </a:prstGeom>
          <a:ln>
            <a:solidFill>
              <a:schemeClr val="tx2">
                <a:lumMod val="90000"/>
                <a:lumOff val="10000"/>
              </a:schemeClr>
            </a:solidFill>
          </a:ln>
        </p:spPr>
      </p:pic>
      <p:pic>
        <p:nvPicPr>
          <p:cNvPr id="4" name="Content Placeholder 3" descr="A diagram of a company&#10;&#10;Description automatically generated">
            <a:extLst>
              <a:ext uri="{FF2B5EF4-FFF2-40B4-BE49-F238E27FC236}">
                <a16:creationId xmlns:a16="http://schemas.microsoft.com/office/drawing/2014/main" id="{8F7BD9F0-AF77-FA9B-0865-0370354AC390}"/>
              </a:ext>
            </a:extLst>
          </p:cNvPr>
          <p:cNvPicPr>
            <a:picLocks noGrp="1" noChangeAspect="1"/>
          </p:cNvPicPr>
          <p:nvPr>
            <p:ph idx="1"/>
          </p:nvPr>
        </p:nvPicPr>
        <p:blipFill>
          <a:blip r:embed="rId3"/>
          <a:stretch>
            <a:fillRect/>
          </a:stretch>
        </p:blipFill>
        <p:spPr>
          <a:xfrm>
            <a:off x="325679" y="1794932"/>
            <a:ext cx="4823842" cy="4709906"/>
          </a:xfrm>
          <a:prstGeom prst="rect">
            <a:avLst/>
          </a:prstGeom>
          <a:ln>
            <a:solidFill>
              <a:schemeClr val="tx2">
                <a:lumMod val="90000"/>
                <a:lumOff val="10000"/>
              </a:schemeClr>
            </a:solidFill>
          </a:ln>
        </p:spPr>
      </p:pic>
      <p:cxnSp>
        <p:nvCxnSpPr>
          <p:cNvPr id="7" name="Straight Connector 6">
            <a:extLst>
              <a:ext uri="{FF2B5EF4-FFF2-40B4-BE49-F238E27FC236}">
                <a16:creationId xmlns:a16="http://schemas.microsoft.com/office/drawing/2014/main" id="{BF7394A5-F294-0B8E-7357-2945F179372F}"/>
              </a:ext>
            </a:extLst>
          </p:cNvPr>
          <p:cNvCxnSpPr>
            <a:cxnSpLocks/>
          </p:cNvCxnSpPr>
          <p:nvPr/>
        </p:nvCxnSpPr>
        <p:spPr>
          <a:xfrm>
            <a:off x="5711913" y="3208867"/>
            <a:ext cx="0" cy="2015066"/>
          </a:xfrm>
          <a:prstGeom prst="line">
            <a:avLst/>
          </a:prstGeom>
          <a:ln w="19050"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Left Arrow 16">
            <a:extLst>
              <a:ext uri="{FF2B5EF4-FFF2-40B4-BE49-F238E27FC236}">
                <a16:creationId xmlns:a16="http://schemas.microsoft.com/office/drawing/2014/main" id="{483D5341-FD9E-2965-BF69-3535C7695307}"/>
              </a:ext>
            </a:extLst>
          </p:cNvPr>
          <p:cNvSpPr/>
          <p:nvPr/>
        </p:nvSpPr>
        <p:spPr>
          <a:xfrm>
            <a:off x="4956521" y="2573867"/>
            <a:ext cx="1727200" cy="550333"/>
          </a:xfrm>
          <a:prstGeom prst="leftArrow">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4854359E-E2AF-0398-8BF0-BBFB1B4E1DE5}"/>
              </a:ext>
            </a:extLst>
          </p:cNvPr>
          <p:cNvSpPr txBox="1"/>
          <p:nvPr/>
        </p:nvSpPr>
        <p:spPr>
          <a:xfrm>
            <a:off x="5083413" y="2664367"/>
            <a:ext cx="1680332" cy="369332"/>
          </a:xfrm>
          <a:prstGeom prst="rect">
            <a:avLst/>
          </a:prstGeom>
          <a:noFill/>
        </p:spPr>
        <p:txBody>
          <a:bodyPr wrap="none" rtlCol="0">
            <a:spAutoFit/>
          </a:bodyPr>
          <a:lstStyle/>
          <a:p>
            <a:r>
              <a:rPr lang="en-US" dirty="0">
                <a:solidFill>
                  <a:schemeClr val="accent4">
                    <a:lumMod val="75000"/>
                  </a:schemeClr>
                </a:solidFill>
              </a:rPr>
              <a:t>Current Design</a:t>
            </a:r>
          </a:p>
        </p:txBody>
      </p:sp>
      <p:sp>
        <p:nvSpPr>
          <p:cNvPr id="20" name="Left Arrow 19">
            <a:extLst>
              <a:ext uri="{FF2B5EF4-FFF2-40B4-BE49-F238E27FC236}">
                <a16:creationId xmlns:a16="http://schemas.microsoft.com/office/drawing/2014/main" id="{A6BA9AD1-8518-74DB-6547-0ABCFFC879B5}"/>
              </a:ext>
            </a:extLst>
          </p:cNvPr>
          <p:cNvSpPr/>
          <p:nvPr/>
        </p:nvSpPr>
        <p:spPr>
          <a:xfrm rot="10800000">
            <a:off x="5056567" y="3529938"/>
            <a:ext cx="1727200" cy="550333"/>
          </a:xfrm>
          <a:prstGeom prst="leftArrow">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B387CFAA-F209-F35B-E988-9AB7EEB329EF}"/>
              </a:ext>
            </a:extLst>
          </p:cNvPr>
          <p:cNvSpPr txBox="1"/>
          <p:nvPr/>
        </p:nvSpPr>
        <p:spPr>
          <a:xfrm>
            <a:off x="5149523" y="3624303"/>
            <a:ext cx="1565365" cy="369332"/>
          </a:xfrm>
          <a:prstGeom prst="rect">
            <a:avLst/>
          </a:prstGeom>
          <a:noFill/>
        </p:spPr>
        <p:txBody>
          <a:bodyPr wrap="none" rtlCol="0">
            <a:spAutoFit/>
          </a:bodyPr>
          <a:lstStyle/>
          <a:p>
            <a:r>
              <a:rPr lang="en-US" dirty="0">
                <a:solidFill>
                  <a:schemeClr val="accent4">
                    <a:lumMod val="75000"/>
                  </a:schemeClr>
                </a:solidFill>
              </a:rPr>
              <a:t>Future Design</a:t>
            </a:r>
          </a:p>
        </p:txBody>
      </p:sp>
    </p:spTree>
    <p:extLst>
      <p:ext uri="{BB962C8B-B14F-4D97-AF65-F5344CB8AC3E}">
        <p14:creationId xmlns:p14="http://schemas.microsoft.com/office/powerpoint/2010/main" val="897025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descr="A screenshot of a computer&#10;&#10;Description automatically generated">
            <a:extLst>
              <a:ext uri="{FF2B5EF4-FFF2-40B4-BE49-F238E27FC236}">
                <a16:creationId xmlns:a16="http://schemas.microsoft.com/office/drawing/2014/main" id="{FCECB639-1F77-F3D5-9D2F-FD3B4B600E22}"/>
              </a:ext>
            </a:extLst>
          </p:cNvPr>
          <p:cNvPicPr>
            <a:picLocks noGrp="1" noChangeAspect="1"/>
          </p:cNvPicPr>
          <p:nvPr>
            <p:ph idx="1"/>
          </p:nvPr>
        </p:nvPicPr>
        <p:blipFill>
          <a:blip r:embed="rId2"/>
          <a:srcRect t="3130" b="2728"/>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8DCDAE-F88A-E3CA-0D8B-51A2677FC81A}"/>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User-Interface</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068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7E95F1-3549-8A77-CA0E-BA1A157847CF}"/>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F92863B-D1BD-228D-51FA-18B2E7A1F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E50E0BF-C69B-E146-3649-16950F37C51E}"/>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dirty="0">
                <a:solidFill>
                  <a:schemeClr val="tx1"/>
                </a:solidFill>
                <a:latin typeface="+mj-lt"/>
                <a:ea typeface="+mj-ea"/>
                <a:cs typeface="+mj-cs"/>
              </a:rPr>
              <a:t>Sector Hypothesis</a:t>
            </a:r>
          </a:p>
        </p:txBody>
      </p:sp>
      <p:sp>
        <p:nvSpPr>
          <p:cNvPr id="23" name="Rectangle 22">
            <a:extLst>
              <a:ext uri="{FF2B5EF4-FFF2-40B4-BE49-F238E27FC236}">
                <a16:creationId xmlns:a16="http://schemas.microsoft.com/office/drawing/2014/main" id="{1CABC3AC-9B84-C2AC-BA2A-5418E928BA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Rectangle 24">
            <a:extLst>
              <a:ext uri="{FF2B5EF4-FFF2-40B4-BE49-F238E27FC236}">
                <a16:creationId xmlns:a16="http://schemas.microsoft.com/office/drawing/2014/main" id="{AB4101F4-4A70-5A70-BDD1-32E956BCB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40B66B23-E7FD-4C07-3859-5EE484C69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6ECF0808-FB30-94E7-96A7-4FAC8F021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Graphic 2" descr="Bug under magnifying glass with solid fill">
            <a:extLst>
              <a:ext uri="{FF2B5EF4-FFF2-40B4-BE49-F238E27FC236}">
                <a16:creationId xmlns:a16="http://schemas.microsoft.com/office/drawing/2014/main" id="{E47205DF-B257-4900-03B7-A78FA5BC503C}"/>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73907" y="658489"/>
            <a:ext cx="5163022" cy="5163022"/>
          </a:xfrm>
          <a:prstGeom prst="rect">
            <a:avLst/>
          </a:prstGeom>
        </p:spPr>
      </p:pic>
    </p:spTree>
    <p:extLst>
      <p:ext uri="{BB962C8B-B14F-4D97-AF65-F5344CB8AC3E}">
        <p14:creationId xmlns:p14="http://schemas.microsoft.com/office/powerpoint/2010/main" val="2075238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E49C3-1CC0-C676-D56A-44468F87CC40}"/>
              </a:ext>
            </a:extLst>
          </p:cNvPr>
          <p:cNvSpPr>
            <a:spLocks noGrp="1"/>
          </p:cNvSpPr>
          <p:nvPr>
            <p:ph type="title"/>
          </p:nvPr>
        </p:nvSpPr>
        <p:spPr>
          <a:xfrm>
            <a:off x="459346" y="253008"/>
            <a:ext cx="9895951" cy="1033669"/>
          </a:xfrm>
        </p:spPr>
        <p:txBody>
          <a:bodyPr>
            <a:normAutofit/>
          </a:bodyPr>
          <a:lstStyle/>
          <a:p>
            <a:r>
              <a:rPr lang="en-US" sz="4000" b="0" i="0" dirty="0">
                <a:solidFill>
                  <a:srgbClr val="FFFFFF"/>
                </a:solidFill>
                <a:effectLst/>
                <a:latin typeface="ui-sans-serif"/>
              </a:rPr>
              <a:t>Exploring Stock Clustering in the S&amp;P 500</a:t>
            </a:r>
            <a:endParaRPr lang="en-US" sz="4000" dirty="0">
              <a:solidFill>
                <a:srgbClr val="FFFFFF"/>
              </a:solidFill>
            </a:endParaRPr>
          </a:p>
        </p:txBody>
      </p:sp>
      <p:graphicFrame>
        <p:nvGraphicFramePr>
          <p:cNvPr id="17" name="Content Placeholder 16">
            <a:extLst>
              <a:ext uri="{FF2B5EF4-FFF2-40B4-BE49-F238E27FC236}">
                <a16:creationId xmlns:a16="http://schemas.microsoft.com/office/drawing/2014/main" id="{4BB056F0-DDAE-1DBC-8313-520F8113050F}"/>
              </a:ext>
            </a:extLst>
          </p:cNvPr>
          <p:cNvGraphicFramePr>
            <a:graphicFrameLocks noGrp="1"/>
          </p:cNvGraphicFramePr>
          <p:nvPr>
            <p:ph idx="1"/>
            <p:extLst>
              <p:ext uri="{D42A27DB-BD31-4B8C-83A1-F6EECF244321}">
                <p14:modId xmlns:p14="http://schemas.microsoft.com/office/powerpoint/2010/main" val="1136401944"/>
              </p:ext>
            </p:extLst>
          </p:nvPr>
        </p:nvGraphicFramePr>
        <p:xfrm>
          <a:off x="190500" y="2056546"/>
          <a:ext cx="3992034" cy="3455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chart with numbers and a number of different colors&#10;&#10;Description automatically generated with medium confidence">
            <a:extLst>
              <a:ext uri="{FF2B5EF4-FFF2-40B4-BE49-F238E27FC236}">
                <a16:creationId xmlns:a16="http://schemas.microsoft.com/office/drawing/2014/main" id="{F3645ED0-007C-4ADF-2E18-EC0A3B044564}"/>
              </a:ext>
            </a:extLst>
          </p:cNvPr>
          <p:cNvPicPr>
            <a:picLocks noChangeAspect="1"/>
          </p:cNvPicPr>
          <p:nvPr/>
        </p:nvPicPr>
        <p:blipFill>
          <a:blip r:embed="rId7"/>
          <a:stretch>
            <a:fillRect/>
          </a:stretch>
        </p:blipFill>
        <p:spPr>
          <a:xfrm>
            <a:off x="8274929" y="1590741"/>
            <a:ext cx="3726572" cy="2575137"/>
          </a:xfrm>
          <a:prstGeom prst="rect">
            <a:avLst/>
          </a:prstGeom>
          <a:ln>
            <a:solidFill>
              <a:schemeClr val="tx2">
                <a:lumMod val="90000"/>
                <a:lumOff val="10000"/>
              </a:schemeClr>
            </a:solidFill>
          </a:ln>
        </p:spPr>
      </p:pic>
      <p:pic>
        <p:nvPicPr>
          <p:cNvPr id="5" name="Picture 4" descr="A yellow and blue rectangular shapes&#10;&#10;Description automatically generated with medium confidence">
            <a:extLst>
              <a:ext uri="{FF2B5EF4-FFF2-40B4-BE49-F238E27FC236}">
                <a16:creationId xmlns:a16="http://schemas.microsoft.com/office/drawing/2014/main" id="{F921896C-0D74-609C-967D-08A7A9A499DC}"/>
              </a:ext>
            </a:extLst>
          </p:cNvPr>
          <p:cNvPicPr>
            <a:picLocks noChangeAspect="1"/>
          </p:cNvPicPr>
          <p:nvPr/>
        </p:nvPicPr>
        <p:blipFill>
          <a:blip r:embed="rId8"/>
          <a:stretch>
            <a:fillRect/>
          </a:stretch>
        </p:blipFill>
        <p:spPr>
          <a:xfrm>
            <a:off x="8274929" y="4303961"/>
            <a:ext cx="3726572" cy="2415955"/>
          </a:xfrm>
          <a:prstGeom prst="rect">
            <a:avLst/>
          </a:prstGeom>
          <a:ln>
            <a:solidFill>
              <a:schemeClr val="tx2">
                <a:lumMod val="90000"/>
                <a:lumOff val="10000"/>
              </a:schemeClr>
            </a:solidFill>
          </a:ln>
        </p:spPr>
      </p:pic>
      <p:pic>
        <p:nvPicPr>
          <p:cNvPr id="15" name="Picture 14">
            <a:extLst>
              <a:ext uri="{FF2B5EF4-FFF2-40B4-BE49-F238E27FC236}">
                <a16:creationId xmlns:a16="http://schemas.microsoft.com/office/drawing/2014/main" id="{14D90695-A6D2-4FDF-8E0A-620C77A3D5D2}"/>
              </a:ext>
            </a:extLst>
          </p:cNvPr>
          <p:cNvPicPr>
            <a:picLocks noChangeAspect="1"/>
          </p:cNvPicPr>
          <p:nvPr/>
        </p:nvPicPr>
        <p:blipFill>
          <a:blip r:embed="rId9"/>
          <a:stretch>
            <a:fillRect/>
          </a:stretch>
        </p:blipFill>
        <p:spPr>
          <a:xfrm>
            <a:off x="4729723" y="1676042"/>
            <a:ext cx="3465391" cy="2489836"/>
          </a:xfrm>
          <a:prstGeom prst="rect">
            <a:avLst/>
          </a:prstGeom>
          <a:ln>
            <a:solidFill>
              <a:schemeClr val="tx2">
                <a:lumMod val="90000"/>
                <a:lumOff val="10000"/>
              </a:schemeClr>
            </a:solidFill>
          </a:ln>
        </p:spPr>
      </p:pic>
      <p:pic>
        <p:nvPicPr>
          <p:cNvPr id="18" name="Picture 17">
            <a:extLst>
              <a:ext uri="{FF2B5EF4-FFF2-40B4-BE49-F238E27FC236}">
                <a16:creationId xmlns:a16="http://schemas.microsoft.com/office/drawing/2014/main" id="{A086F69D-5FEF-BA9C-B076-FBB58E5D70CD}"/>
              </a:ext>
            </a:extLst>
          </p:cNvPr>
          <p:cNvPicPr>
            <a:picLocks noChangeAspect="1"/>
          </p:cNvPicPr>
          <p:nvPr/>
        </p:nvPicPr>
        <p:blipFill>
          <a:blip r:embed="rId10"/>
          <a:stretch>
            <a:fillRect/>
          </a:stretch>
        </p:blipFill>
        <p:spPr>
          <a:xfrm>
            <a:off x="4729723" y="4295247"/>
            <a:ext cx="3465391" cy="2415955"/>
          </a:xfrm>
          <a:prstGeom prst="rect">
            <a:avLst/>
          </a:prstGeom>
          <a:ln>
            <a:solidFill>
              <a:schemeClr val="tx2">
                <a:lumMod val="90000"/>
                <a:lumOff val="10000"/>
              </a:schemeClr>
            </a:solidFill>
          </a:ln>
        </p:spPr>
      </p:pic>
    </p:spTree>
    <p:extLst>
      <p:ext uri="{BB962C8B-B14F-4D97-AF65-F5344CB8AC3E}">
        <p14:creationId xmlns:p14="http://schemas.microsoft.com/office/powerpoint/2010/main" val="658064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DBC4C78-436C-CACF-76C0-98B9A6B436C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EFD301-9E8B-8934-FAEC-95FA28D90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1431DA28-D8DA-2474-90C1-2180EF27B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DD2ACECD-D524-4D41-BA1D-93AEB42392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0EB451AD-E11D-A901-FCD3-21FCD0F01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B47A014A-E6DD-C7A2-E9DE-B9D75CB30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70C6979-1682-137B-B05F-A6C4C79F2AAB}"/>
              </a:ext>
            </a:extLst>
          </p:cNvPr>
          <p:cNvSpPr>
            <a:spLocks noGrp="1"/>
          </p:cNvSpPr>
          <p:nvPr>
            <p:ph type="title"/>
          </p:nvPr>
        </p:nvSpPr>
        <p:spPr>
          <a:xfrm>
            <a:off x="279571" y="278124"/>
            <a:ext cx="9895951" cy="1033669"/>
          </a:xfrm>
        </p:spPr>
        <p:txBody>
          <a:bodyPr>
            <a:normAutofit/>
          </a:bodyPr>
          <a:lstStyle/>
          <a:p>
            <a:r>
              <a:rPr lang="en-US" sz="4000" dirty="0">
                <a:solidFill>
                  <a:srgbClr val="FFFFFF"/>
                </a:solidFill>
              </a:rPr>
              <a:t>Exploring Stock-Sector Synchronization</a:t>
            </a:r>
          </a:p>
        </p:txBody>
      </p:sp>
      <p:graphicFrame>
        <p:nvGraphicFramePr>
          <p:cNvPr id="7" name="Content Placeholder 3">
            <a:extLst>
              <a:ext uri="{FF2B5EF4-FFF2-40B4-BE49-F238E27FC236}">
                <a16:creationId xmlns:a16="http://schemas.microsoft.com/office/drawing/2014/main" id="{3A728532-720D-FD6B-BE80-523C0CE815DF}"/>
              </a:ext>
            </a:extLst>
          </p:cNvPr>
          <p:cNvGraphicFramePr>
            <a:graphicFrameLocks/>
          </p:cNvGraphicFramePr>
          <p:nvPr>
            <p:extLst>
              <p:ext uri="{D42A27DB-BD31-4B8C-83A1-F6EECF244321}">
                <p14:modId xmlns:p14="http://schemas.microsoft.com/office/powerpoint/2010/main" val="180241641"/>
              </p:ext>
            </p:extLst>
          </p:nvPr>
        </p:nvGraphicFramePr>
        <p:xfrm>
          <a:off x="190499" y="1478490"/>
          <a:ext cx="2362200" cy="50206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602793A7-F2B2-5A5B-D386-60B77FF69A44}"/>
              </a:ext>
            </a:extLst>
          </p:cNvPr>
          <p:cNvPicPr>
            <a:picLocks noChangeAspect="1"/>
          </p:cNvPicPr>
          <p:nvPr/>
        </p:nvPicPr>
        <p:blipFill>
          <a:blip r:embed="rId7"/>
          <a:stretch>
            <a:fillRect/>
          </a:stretch>
        </p:blipFill>
        <p:spPr>
          <a:xfrm>
            <a:off x="9179984" y="1800224"/>
            <a:ext cx="2821517" cy="2778220"/>
          </a:xfrm>
          <a:prstGeom prst="rect">
            <a:avLst/>
          </a:prstGeom>
          <a:ln>
            <a:solidFill>
              <a:schemeClr val="tx2">
                <a:lumMod val="90000"/>
                <a:lumOff val="10000"/>
              </a:schemeClr>
            </a:solidFill>
          </a:ln>
        </p:spPr>
      </p:pic>
      <p:graphicFrame>
        <p:nvGraphicFramePr>
          <p:cNvPr id="19" name="Diagram 18">
            <a:extLst>
              <a:ext uri="{FF2B5EF4-FFF2-40B4-BE49-F238E27FC236}">
                <a16:creationId xmlns:a16="http://schemas.microsoft.com/office/drawing/2014/main" id="{2E315981-8B26-94C3-7AD1-91B70F37B5C4}"/>
              </a:ext>
            </a:extLst>
          </p:cNvPr>
          <p:cNvGraphicFramePr/>
          <p:nvPr>
            <p:extLst>
              <p:ext uri="{D42A27DB-BD31-4B8C-83A1-F6EECF244321}">
                <p14:modId xmlns:p14="http://schemas.microsoft.com/office/powerpoint/2010/main" val="4040158852"/>
              </p:ext>
            </p:extLst>
          </p:nvPr>
        </p:nvGraphicFramePr>
        <p:xfrm>
          <a:off x="3009869" y="1677023"/>
          <a:ext cx="2760133" cy="51013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 name="Picture 19">
            <a:extLst>
              <a:ext uri="{FF2B5EF4-FFF2-40B4-BE49-F238E27FC236}">
                <a16:creationId xmlns:a16="http://schemas.microsoft.com/office/drawing/2014/main" id="{37FBE883-5ADF-E0FD-90B6-05FB0344ED6A}"/>
              </a:ext>
            </a:extLst>
          </p:cNvPr>
          <p:cNvPicPr>
            <a:picLocks noChangeAspect="1"/>
          </p:cNvPicPr>
          <p:nvPr/>
        </p:nvPicPr>
        <p:blipFill>
          <a:blip r:embed="rId13"/>
          <a:stretch>
            <a:fillRect/>
          </a:stretch>
        </p:blipFill>
        <p:spPr>
          <a:xfrm>
            <a:off x="5960501" y="1800224"/>
            <a:ext cx="3168736" cy="2425858"/>
          </a:xfrm>
          <a:prstGeom prst="rect">
            <a:avLst/>
          </a:prstGeom>
          <a:ln>
            <a:solidFill>
              <a:schemeClr val="tx2">
                <a:lumMod val="90000"/>
                <a:lumOff val="10000"/>
              </a:schemeClr>
            </a:solidFill>
          </a:ln>
        </p:spPr>
      </p:pic>
    </p:spTree>
    <p:extLst>
      <p:ext uri="{BB962C8B-B14F-4D97-AF65-F5344CB8AC3E}">
        <p14:creationId xmlns:p14="http://schemas.microsoft.com/office/powerpoint/2010/main" val="3193928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5541E7-52BF-B875-93C7-6F167158D691}"/>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445A1C4-C93E-E7D3-7369-1D7A4B58A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717624E-B161-6C60-0835-41E0DD3DB2E1}"/>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dirty="0">
                <a:solidFill>
                  <a:schemeClr val="tx1"/>
                </a:solidFill>
                <a:latin typeface="+mj-lt"/>
                <a:ea typeface="+mj-ea"/>
                <a:cs typeface="+mj-cs"/>
              </a:rPr>
              <a:t>QnA </a:t>
            </a:r>
          </a:p>
        </p:txBody>
      </p:sp>
      <p:sp>
        <p:nvSpPr>
          <p:cNvPr id="23" name="Rectangle 22">
            <a:extLst>
              <a:ext uri="{FF2B5EF4-FFF2-40B4-BE49-F238E27FC236}">
                <a16:creationId xmlns:a16="http://schemas.microsoft.com/office/drawing/2014/main" id="{FF3A5F7E-626B-A412-0B2D-1B1E85F447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Rectangle 24">
            <a:extLst>
              <a:ext uri="{FF2B5EF4-FFF2-40B4-BE49-F238E27FC236}">
                <a16:creationId xmlns:a16="http://schemas.microsoft.com/office/drawing/2014/main" id="{6DD1AAC2-7EDD-CB56-50CD-42642C215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DF54E145-E0AD-F11B-ADCE-2214E8105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21E7DABF-2184-5ED8-B176-E1B63B6A9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Graphic 2" descr="Questions with solid fill">
            <a:extLst>
              <a:ext uri="{FF2B5EF4-FFF2-40B4-BE49-F238E27FC236}">
                <a16:creationId xmlns:a16="http://schemas.microsoft.com/office/drawing/2014/main" id="{7EAA2FCA-E5F0-2559-9B3B-C2D9DF9ED609}"/>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73907" y="658489"/>
            <a:ext cx="5163022" cy="5163022"/>
          </a:xfrm>
          <a:prstGeom prst="rect">
            <a:avLst/>
          </a:prstGeom>
        </p:spPr>
      </p:pic>
    </p:spTree>
    <p:extLst>
      <p:ext uri="{BB962C8B-B14F-4D97-AF65-F5344CB8AC3E}">
        <p14:creationId xmlns:p14="http://schemas.microsoft.com/office/powerpoint/2010/main" val="375889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51940-BEA8-C24C-6683-87E961F0847E}"/>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Agenda</a:t>
            </a:r>
          </a:p>
        </p:txBody>
      </p:sp>
      <p:sp>
        <p:nvSpPr>
          <p:cNvPr id="83" name="Content Placeholder 2">
            <a:extLst>
              <a:ext uri="{FF2B5EF4-FFF2-40B4-BE49-F238E27FC236}">
                <a16:creationId xmlns:a16="http://schemas.microsoft.com/office/drawing/2014/main" id="{96757660-96A3-0583-9152-205121A62F14}"/>
              </a:ext>
            </a:extLst>
          </p:cNvPr>
          <p:cNvSpPr>
            <a:spLocks noGrp="1"/>
          </p:cNvSpPr>
          <p:nvPr>
            <p:ph idx="1"/>
          </p:nvPr>
        </p:nvSpPr>
        <p:spPr>
          <a:xfrm>
            <a:off x="4810259" y="649480"/>
            <a:ext cx="6555347" cy="5546047"/>
          </a:xfrm>
        </p:spPr>
        <p:txBody>
          <a:bodyPr anchor="ctr">
            <a:normAutofit/>
          </a:bodyPr>
          <a:lstStyle/>
          <a:p>
            <a:pPr lvl="0"/>
            <a:r>
              <a:rPr lang="en-US" sz="2000" dirty="0"/>
              <a:t>Introduction and Problem Statement</a:t>
            </a:r>
          </a:p>
          <a:p>
            <a:pPr lvl="0"/>
            <a:r>
              <a:rPr lang="en-US" sz="2000" dirty="0"/>
              <a:t>Deliverables</a:t>
            </a:r>
          </a:p>
          <a:p>
            <a:pPr lvl="0"/>
            <a:r>
              <a:rPr lang="en-US" sz="2000" dirty="0"/>
              <a:t>Expectations</a:t>
            </a:r>
          </a:p>
          <a:p>
            <a:pPr lvl="0"/>
            <a:r>
              <a:rPr lang="en-US" sz="2000" dirty="0"/>
              <a:t>Data</a:t>
            </a:r>
          </a:p>
          <a:p>
            <a:pPr lvl="0"/>
            <a:r>
              <a:rPr lang="en-US" sz="2000" dirty="0"/>
              <a:t>Exploration and Insights</a:t>
            </a:r>
          </a:p>
          <a:p>
            <a:pPr lvl="0"/>
            <a:r>
              <a:rPr lang="en-US" sz="2000" dirty="0"/>
              <a:t>Labelling Strategy</a:t>
            </a:r>
          </a:p>
          <a:p>
            <a:pPr lvl="0"/>
            <a:r>
              <a:rPr lang="en-US" sz="2000" dirty="0"/>
              <a:t>Data Flow Diagram</a:t>
            </a:r>
          </a:p>
          <a:p>
            <a:pPr lvl="0"/>
            <a:r>
              <a:rPr lang="en-US" sz="2000" dirty="0"/>
              <a:t>Modelling Strategy</a:t>
            </a:r>
          </a:p>
          <a:p>
            <a:pPr lvl="0"/>
            <a:r>
              <a:rPr lang="en-US" sz="2000" dirty="0"/>
              <a:t>UI Demo</a:t>
            </a:r>
          </a:p>
          <a:p>
            <a:pPr lvl="0"/>
            <a:r>
              <a:rPr lang="en-US" sz="2000" dirty="0"/>
              <a:t>Hypothesis Testing and Exploration</a:t>
            </a:r>
          </a:p>
          <a:p>
            <a:pPr lvl="0"/>
            <a:r>
              <a:rPr lang="en-US" sz="2000" dirty="0"/>
              <a:t>Clustering Insights and Correlation</a:t>
            </a:r>
          </a:p>
          <a:p>
            <a:pPr lvl="0"/>
            <a:r>
              <a:rPr lang="en-US" sz="2000" dirty="0"/>
              <a:t>End</a:t>
            </a:r>
          </a:p>
          <a:p>
            <a:pPr marL="0" indent="0">
              <a:buNone/>
            </a:pPr>
            <a:endParaRPr lang="en-US" sz="2000" dirty="0"/>
          </a:p>
        </p:txBody>
      </p:sp>
    </p:spTree>
    <p:extLst>
      <p:ext uri="{BB962C8B-B14F-4D97-AF65-F5344CB8AC3E}">
        <p14:creationId xmlns:p14="http://schemas.microsoft.com/office/powerpoint/2010/main" val="4055029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E451F6-1758-8157-3F79-E0EF5381C904}"/>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0B3CCEC-CE91-3CFF-2E2A-CACEB186B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EC2517D-D806-6BD6-3B7A-F81BDC099776}"/>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dirty="0">
                <a:solidFill>
                  <a:schemeClr val="tx1"/>
                </a:solidFill>
                <a:latin typeface="+mj-lt"/>
                <a:ea typeface="+mj-ea"/>
                <a:cs typeface="+mj-cs"/>
              </a:rPr>
              <a:t>Thank You!</a:t>
            </a:r>
          </a:p>
        </p:txBody>
      </p:sp>
      <p:sp>
        <p:nvSpPr>
          <p:cNvPr id="23" name="Rectangle 22">
            <a:extLst>
              <a:ext uri="{FF2B5EF4-FFF2-40B4-BE49-F238E27FC236}">
                <a16:creationId xmlns:a16="http://schemas.microsoft.com/office/drawing/2014/main" id="{324785A6-5438-4283-6E55-2254E6665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Rectangle 24">
            <a:extLst>
              <a:ext uri="{FF2B5EF4-FFF2-40B4-BE49-F238E27FC236}">
                <a16:creationId xmlns:a16="http://schemas.microsoft.com/office/drawing/2014/main" id="{AD321166-AEEE-D89D-FC95-5BD931774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2BDAC7F8-FBC1-E8B8-E65F-762079F64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28855814-6632-8D77-3214-9997E87628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Graphic 2" descr="Handshake with solid fill">
            <a:extLst>
              <a:ext uri="{FF2B5EF4-FFF2-40B4-BE49-F238E27FC236}">
                <a16:creationId xmlns:a16="http://schemas.microsoft.com/office/drawing/2014/main" id="{03EAC59A-4952-CCC7-8B9A-84F46FBB286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73907" y="658489"/>
            <a:ext cx="5163022" cy="5163022"/>
          </a:xfrm>
          <a:prstGeom prst="rect">
            <a:avLst/>
          </a:prstGeom>
        </p:spPr>
      </p:pic>
    </p:spTree>
    <p:extLst>
      <p:ext uri="{BB962C8B-B14F-4D97-AF65-F5344CB8AC3E}">
        <p14:creationId xmlns:p14="http://schemas.microsoft.com/office/powerpoint/2010/main" val="3258170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E6ACB0-F48D-14C4-3880-B2821B107CE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44DA8E5-FEAF-A5FE-02D4-9D97F388B8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BC0C389-A69E-0F27-19C0-C408A5798DDE}"/>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dirty="0">
                <a:solidFill>
                  <a:schemeClr val="tx1"/>
                </a:solidFill>
                <a:latin typeface="+mj-lt"/>
                <a:ea typeface="+mj-ea"/>
                <a:cs typeface="+mj-cs"/>
              </a:rPr>
              <a:t>Appendix</a:t>
            </a:r>
          </a:p>
        </p:txBody>
      </p:sp>
      <p:sp>
        <p:nvSpPr>
          <p:cNvPr id="23" name="Rectangle 22">
            <a:extLst>
              <a:ext uri="{FF2B5EF4-FFF2-40B4-BE49-F238E27FC236}">
                <a16:creationId xmlns:a16="http://schemas.microsoft.com/office/drawing/2014/main" id="{359240CE-3DBA-F9E7-631F-533B47B29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5" name="Rectangle 24">
            <a:extLst>
              <a:ext uri="{FF2B5EF4-FFF2-40B4-BE49-F238E27FC236}">
                <a16:creationId xmlns:a16="http://schemas.microsoft.com/office/drawing/2014/main" id="{26C915F9-D84A-8A51-8C99-C490CDE8F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Rectangle 26">
            <a:extLst>
              <a:ext uri="{FF2B5EF4-FFF2-40B4-BE49-F238E27FC236}">
                <a16:creationId xmlns:a16="http://schemas.microsoft.com/office/drawing/2014/main" id="{4EECDF9A-986F-1B7E-D4D4-F456362D0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9" name="Rectangle 28">
            <a:extLst>
              <a:ext uri="{FF2B5EF4-FFF2-40B4-BE49-F238E27FC236}">
                <a16:creationId xmlns:a16="http://schemas.microsoft.com/office/drawing/2014/main" id="{7B2F16FF-194B-E051-2AB6-99AE02DBA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3" name="Graphic 2" descr="Paperclip with solid fill">
            <a:extLst>
              <a:ext uri="{FF2B5EF4-FFF2-40B4-BE49-F238E27FC236}">
                <a16:creationId xmlns:a16="http://schemas.microsoft.com/office/drawing/2014/main" id="{AECF5EF2-F36F-190C-21F0-23847526CDEF}"/>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73907" y="658489"/>
            <a:ext cx="5163022" cy="5163022"/>
          </a:xfrm>
          <a:prstGeom prst="rect">
            <a:avLst/>
          </a:prstGeom>
        </p:spPr>
      </p:pic>
    </p:spTree>
    <p:extLst>
      <p:ext uri="{BB962C8B-B14F-4D97-AF65-F5344CB8AC3E}">
        <p14:creationId xmlns:p14="http://schemas.microsoft.com/office/powerpoint/2010/main" val="3426358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D3B95-7F70-1FFF-7D4E-30857E40D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846DF9-9A3F-3C03-3267-7D113F912CA3}"/>
              </a:ext>
            </a:extLst>
          </p:cNvPr>
          <p:cNvSpPr>
            <a:spLocks noGrp="1"/>
          </p:cNvSpPr>
          <p:nvPr>
            <p:ph type="title"/>
          </p:nvPr>
        </p:nvSpPr>
        <p:spPr>
          <a:xfrm>
            <a:off x="143933" y="128059"/>
            <a:ext cx="1566333" cy="430742"/>
          </a:xfrm>
        </p:spPr>
        <p:txBody>
          <a:bodyPr>
            <a:normAutofit/>
          </a:bodyPr>
          <a:lstStyle/>
          <a:p>
            <a:r>
              <a:rPr lang="en-US" sz="2000"/>
              <a:t>Some Plots.</a:t>
            </a:r>
            <a:endParaRPr lang="en-US" sz="2000" dirty="0"/>
          </a:p>
        </p:txBody>
      </p:sp>
      <p:pic>
        <p:nvPicPr>
          <p:cNvPr id="3" name="Picture 2" descr="A graph of different colored lines&#10;&#10;Description automatically generated">
            <a:extLst>
              <a:ext uri="{FF2B5EF4-FFF2-40B4-BE49-F238E27FC236}">
                <a16:creationId xmlns:a16="http://schemas.microsoft.com/office/drawing/2014/main" id="{067102D0-D6FE-D7CD-5456-F7EB1675468D}"/>
              </a:ext>
            </a:extLst>
          </p:cNvPr>
          <p:cNvPicPr>
            <a:picLocks noChangeAspect="1"/>
          </p:cNvPicPr>
          <p:nvPr/>
        </p:nvPicPr>
        <p:blipFill>
          <a:blip r:embed="rId2"/>
          <a:stretch>
            <a:fillRect/>
          </a:stretch>
        </p:blipFill>
        <p:spPr>
          <a:xfrm>
            <a:off x="4555017" y="738717"/>
            <a:ext cx="3924300" cy="2971800"/>
          </a:xfrm>
          <a:prstGeom prst="rect">
            <a:avLst/>
          </a:prstGeom>
        </p:spPr>
      </p:pic>
      <p:pic>
        <p:nvPicPr>
          <p:cNvPr id="4" name="Picture 3" descr="A graph with blue line&#10;&#10;Description automatically generated">
            <a:extLst>
              <a:ext uri="{FF2B5EF4-FFF2-40B4-BE49-F238E27FC236}">
                <a16:creationId xmlns:a16="http://schemas.microsoft.com/office/drawing/2014/main" id="{C17ACE75-DD06-E470-5DFD-70FB4E6A0C6A}"/>
              </a:ext>
            </a:extLst>
          </p:cNvPr>
          <p:cNvPicPr>
            <a:picLocks noChangeAspect="1"/>
          </p:cNvPicPr>
          <p:nvPr/>
        </p:nvPicPr>
        <p:blipFill>
          <a:blip r:embed="rId3"/>
          <a:stretch>
            <a:fillRect/>
          </a:stretch>
        </p:blipFill>
        <p:spPr>
          <a:xfrm>
            <a:off x="0" y="671778"/>
            <a:ext cx="4272179" cy="2757222"/>
          </a:xfrm>
          <a:prstGeom prst="rect">
            <a:avLst/>
          </a:prstGeom>
        </p:spPr>
      </p:pic>
      <p:pic>
        <p:nvPicPr>
          <p:cNvPr id="5" name="Picture 4" descr="A graph showing a number of stocks&#10;&#10;Description automatically generated">
            <a:extLst>
              <a:ext uri="{FF2B5EF4-FFF2-40B4-BE49-F238E27FC236}">
                <a16:creationId xmlns:a16="http://schemas.microsoft.com/office/drawing/2014/main" id="{384557D5-EB52-4DC7-C829-C9F2FF0F571F}"/>
              </a:ext>
            </a:extLst>
          </p:cNvPr>
          <p:cNvPicPr>
            <a:picLocks noChangeAspect="1"/>
          </p:cNvPicPr>
          <p:nvPr/>
        </p:nvPicPr>
        <p:blipFill>
          <a:blip r:embed="rId4"/>
          <a:stretch>
            <a:fillRect/>
          </a:stretch>
        </p:blipFill>
        <p:spPr>
          <a:xfrm>
            <a:off x="221009" y="3710517"/>
            <a:ext cx="3830160" cy="2614084"/>
          </a:xfrm>
          <a:prstGeom prst="rect">
            <a:avLst/>
          </a:prstGeom>
        </p:spPr>
      </p:pic>
      <p:pic>
        <p:nvPicPr>
          <p:cNvPr id="6" name="Picture 5" descr="A graph of different colored bars&#10;&#10;Description automatically generated">
            <a:extLst>
              <a:ext uri="{FF2B5EF4-FFF2-40B4-BE49-F238E27FC236}">
                <a16:creationId xmlns:a16="http://schemas.microsoft.com/office/drawing/2014/main" id="{CB69BE63-C230-949E-AF8E-80D2BAED6F8C}"/>
              </a:ext>
            </a:extLst>
          </p:cNvPr>
          <p:cNvPicPr>
            <a:picLocks noChangeAspect="1"/>
          </p:cNvPicPr>
          <p:nvPr/>
        </p:nvPicPr>
        <p:blipFill>
          <a:blip r:embed="rId5"/>
          <a:stretch>
            <a:fillRect/>
          </a:stretch>
        </p:blipFill>
        <p:spPr>
          <a:xfrm>
            <a:off x="4555017" y="3831962"/>
            <a:ext cx="3637186" cy="2757222"/>
          </a:xfrm>
          <a:prstGeom prst="rect">
            <a:avLst/>
          </a:prstGeom>
        </p:spPr>
      </p:pic>
      <p:pic>
        <p:nvPicPr>
          <p:cNvPr id="7" name="Picture 6">
            <a:extLst>
              <a:ext uri="{FF2B5EF4-FFF2-40B4-BE49-F238E27FC236}">
                <a16:creationId xmlns:a16="http://schemas.microsoft.com/office/drawing/2014/main" id="{FEE07DE4-65D0-65B4-B19F-A8C9A0FA1DF8}"/>
              </a:ext>
            </a:extLst>
          </p:cNvPr>
          <p:cNvPicPr>
            <a:picLocks noChangeAspect="1"/>
          </p:cNvPicPr>
          <p:nvPr/>
        </p:nvPicPr>
        <p:blipFill>
          <a:blip r:embed="rId6"/>
          <a:stretch>
            <a:fillRect/>
          </a:stretch>
        </p:blipFill>
        <p:spPr>
          <a:xfrm>
            <a:off x="8566750" y="558802"/>
            <a:ext cx="3481317" cy="2252132"/>
          </a:xfrm>
          <a:prstGeom prst="rect">
            <a:avLst/>
          </a:prstGeom>
        </p:spPr>
      </p:pic>
      <p:pic>
        <p:nvPicPr>
          <p:cNvPr id="9" name="Picture 8" descr="A graph with blue bars&#10;&#10;Description automatically generated">
            <a:extLst>
              <a:ext uri="{FF2B5EF4-FFF2-40B4-BE49-F238E27FC236}">
                <a16:creationId xmlns:a16="http://schemas.microsoft.com/office/drawing/2014/main" id="{4501AD90-0A32-1C11-2DE6-9FD0522E1E3D}"/>
              </a:ext>
            </a:extLst>
          </p:cNvPr>
          <p:cNvPicPr>
            <a:picLocks noChangeAspect="1"/>
          </p:cNvPicPr>
          <p:nvPr/>
        </p:nvPicPr>
        <p:blipFill>
          <a:blip r:embed="rId7"/>
          <a:stretch>
            <a:fillRect/>
          </a:stretch>
        </p:blipFill>
        <p:spPr>
          <a:xfrm>
            <a:off x="8303684" y="3071284"/>
            <a:ext cx="3594100" cy="3517900"/>
          </a:xfrm>
          <a:prstGeom prst="rect">
            <a:avLst/>
          </a:prstGeom>
        </p:spPr>
      </p:pic>
    </p:spTree>
    <p:extLst>
      <p:ext uri="{BB962C8B-B14F-4D97-AF65-F5344CB8AC3E}">
        <p14:creationId xmlns:p14="http://schemas.microsoft.com/office/powerpoint/2010/main" val="893162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diagram of a company&#10;&#10;Description automatically generated">
            <a:extLst>
              <a:ext uri="{FF2B5EF4-FFF2-40B4-BE49-F238E27FC236}">
                <a16:creationId xmlns:a16="http://schemas.microsoft.com/office/drawing/2014/main" id="{00FB2743-3E5A-BAF9-DEDA-7B84EE693281}"/>
              </a:ext>
            </a:extLst>
          </p:cNvPr>
          <p:cNvPicPr>
            <a:picLocks noGrp="1" noChangeAspect="1"/>
          </p:cNvPicPr>
          <p:nvPr>
            <p:ph idx="1"/>
          </p:nvPr>
        </p:nvPicPr>
        <p:blipFill>
          <a:blip r:embed="rId2"/>
          <a:stretch>
            <a:fillRect/>
          </a:stretch>
        </p:blipFill>
        <p:spPr>
          <a:xfrm>
            <a:off x="1384300" y="189706"/>
            <a:ext cx="9423400" cy="6478588"/>
          </a:xfrm>
          <a:prstGeom prst="rect">
            <a:avLst/>
          </a:prstGeom>
        </p:spPr>
      </p:pic>
    </p:spTree>
    <p:extLst>
      <p:ext uri="{BB962C8B-B14F-4D97-AF65-F5344CB8AC3E}">
        <p14:creationId xmlns:p14="http://schemas.microsoft.com/office/powerpoint/2010/main" val="2466311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0E20DA9-72DF-9E07-E2F3-873FBDE63263}"/>
              </a:ext>
            </a:extLst>
          </p:cNvPr>
          <p:cNvPicPr>
            <a:picLocks noChangeAspect="1"/>
          </p:cNvPicPr>
          <p:nvPr/>
        </p:nvPicPr>
        <p:blipFill>
          <a:blip r:embed="rId2"/>
          <a:stretch>
            <a:fillRect/>
          </a:stretch>
        </p:blipFill>
        <p:spPr>
          <a:xfrm>
            <a:off x="990600" y="276416"/>
            <a:ext cx="10205966" cy="6302184"/>
          </a:xfrm>
          <a:prstGeom prst="rect">
            <a:avLst/>
          </a:prstGeom>
        </p:spPr>
      </p:pic>
    </p:spTree>
    <p:extLst>
      <p:ext uri="{BB962C8B-B14F-4D97-AF65-F5344CB8AC3E}">
        <p14:creationId xmlns:p14="http://schemas.microsoft.com/office/powerpoint/2010/main" val="2012200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D612-79BA-F39A-7314-BD142BE147F4}"/>
              </a:ext>
            </a:extLst>
          </p:cNvPr>
          <p:cNvSpPr>
            <a:spLocks noGrp="1"/>
          </p:cNvSpPr>
          <p:nvPr>
            <p:ph type="title"/>
          </p:nvPr>
        </p:nvSpPr>
        <p:spPr/>
        <p:txBody>
          <a:bodyPr/>
          <a:lstStyle/>
          <a:p>
            <a:r>
              <a:rPr lang="en-US" dirty="0"/>
              <a:t>What are Features?</a:t>
            </a:r>
          </a:p>
        </p:txBody>
      </p:sp>
      <p:sp>
        <p:nvSpPr>
          <p:cNvPr id="8" name="TextBox 7">
            <a:extLst>
              <a:ext uri="{FF2B5EF4-FFF2-40B4-BE49-F238E27FC236}">
                <a16:creationId xmlns:a16="http://schemas.microsoft.com/office/drawing/2014/main" id="{F8D23BC9-2BB2-4493-164F-898DAF97E801}"/>
              </a:ext>
            </a:extLst>
          </p:cNvPr>
          <p:cNvSpPr txBox="1"/>
          <p:nvPr/>
        </p:nvSpPr>
        <p:spPr>
          <a:xfrm>
            <a:off x="533399" y="1690688"/>
            <a:ext cx="1027853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Here's a simple explanation of RSI and the top features:</a:t>
            </a:r>
          </a:p>
          <a:p>
            <a:pPr marL="742950" lvl="1" indent="-285750">
              <a:buFont typeface="Arial" panose="020B0604020202020204" pitchFamily="34" charset="0"/>
              <a:buChar char="•"/>
            </a:pPr>
            <a:r>
              <a:rPr lang="en-US" dirty="0"/>
              <a:t>Relative Strength Index (RSI): RSI is like a speedometer for stock price movements. It measures how quickly and strongly a stock's price is changing. A high RSI suggests a stock might be overvalued, while a low RSI indicates it might be undervalued.</a:t>
            </a:r>
          </a:p>
          <a:p>
            <a:pPr marL="742950" lvl="1" indent="-285750">
              <a:buFont typeface="Arial" panose="020B0604020202020204" pitchFamily="34" charset="0"/>
              <a:buChar char="•"/>
            </a:pPr>
            <a:r>
              <a:rPr lang="en-US" dirty="0"/>
              <a:t>Price to Simple Moving Average (SMA) ratio: This compares a stock's current price to its average price over a set period. It's like comparing your current weight to your average weight over the past month. It helps identify trends and potential turning points.</a:t>
            </a:r>
          </a:p>
          <a:p>
            <a:pPr marL="742950" lvl="1" indent="-285750">
              <a:buFont typeface="Arial" panose="020B0604020202020204" pitchFamily="34" charset="0"/>
              <a:buChar char="•"/>
            </a:pPr>
            <a:r>
              <a:rPr lang="en-US" dirty="0"/>
              <a:t>Bollinger Band Percentage (</a:t>
            </a:r>
            <a:r>
              <a:rPr lang="en-US" dirty="0" err="1"/>
              <a:t>BB_Pct</a:t>
            </a:r>
            <a:r>
              <a:rPr lang="en-US" dirty="0"/>
              <a:t>): Imagine a river with its banks. Bollinger Bands are like those banks for stock prices. This percentage tells us where the price is within those banks, helping identify extreme movements.</a:t>
            </a:r>
          </a:p>
          <a:p>
            <a:pPr marL="742950" lvl="1" indent="-285750">
              <a:buFont typeface="Arial" panose="020B0604020202020204" pitchFamily="34" charset="0"/>
              <a:buChar char="•"/>
            </a:pPr>
            <a:r>
              <a:rPr lang="en-US" dirty="0"/>
              <a:t>MACD (Moving Average Convergence Divergence): MACD is like a compass for stock trends. It helps identify the strength, direction, momentum, and duration of a trend.</a:t>
            </a:r>
          </a:p>
          <a:p>
            <a:endParaRPr lang="en-US" dirty="0"/>
          </a:p>
        </p:txBody>
      </p:sp>
    </p:spTree>
    <p:extLst>
      <p:ext uri="{BB962C8B-B14F-4D97-AF65-F5344CB8AC3E}">
        <p14:creationId xmlns:p14="http://schemas.microsoft.com/office/powerpoint/2010/main" val="393209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A6F7FF-A213-A596-FC19-6FCAEB0595EE}"/>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Introduction and Problem Statement</a:t>
            </a:r>
          </a:p>
        </p:txBody>
      </p:sp>
      <p:graphicFrame>
        <p:nvGraphicFramePr>
          <p:cNvPr id="17" name="Content Placeholder 2">
            <a:extLst>
              <a:ext uri="{FF2B5EF4-FFF2-40B4-BE49-F238E27FC236}">
                <a16:creationId xmlns:a16="http://schemas.microsoft.com/office/drawing/2014/main" id="{2BF2EF42-0484-6CB5-C9FF-3794A37A96C8}"/>
              </a:ext>
            </a:extLst>
          </p:cNvPr>
          <p:cNvGraphicFramePr>
            <a:graphicFrameLocks noGrp="1"/>
          </p:cNvGraphicFramePr>
          <p:nvPr>
            <p:ph idx="1"/>
            <p:extLst>
              <p:ext uri="{D42A27DB-BD31-4B8C-83A1-F6EECF244321}">
                <p14:modId xmlns:p14="http://schemas.microsoft.com/office/powerpoint/2010/main" val="2667501763"/>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9819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A81C46-B941-1D6B-ED79-7BF3959851BF}"/>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Deliverables</a:t>
            </a:r>
          </a:p>
        </p:txBody>
      </p:sp>
      <p:graphicFrame>
        <p:nvGraphicFramePr>
          <p:cNvPr id="22" name="Content Placeholder 2">
            <a:extLst>
              <a:ext uri="{FF2B5EF4-FFF2-40B4-BE49-F238E27FC236}">
                <a16:creationId xmlns:a16="http://schemas.microsoft.com/office/drawing/2014/main" id="{60999150-04A4-239A-AD45-65FAEF276574}"/>
              </a:ext>
            </a:extLst>
          </p:cNvPr>
          <p:cNvGraphicFramePr>
            <a:graphicFrameLocks noGrp="1"/>
          </p:cNvGraphicFramePr>
          <p:nvPr>
            <p:ph idx="1"/>
          </p:nvPr>
        </p:nvGraphicFramePr>
        <p:xfrm>
          <a:off x="4810259" y="649480"/>
          <a:ext cx="6555347"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7814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A6875E-3D4A-467A-EC39-803C3BB4F90E}"/>
              </a:ext>
            </a:extLst>
          </p:cNvPr>
          <p:cNvSpPr>
            <a:spLocks noGrp="1"/>
          </p:cNvSpPr>
          <p:nvPr>
            <p:ph type="title"/>
          </p:nvPr>
        </p:nvSpPr>
        <p:spPr>
          <a:xfrm>
            <a:off x="1371599" y="294538"/>
            <a:ext cx="9895951" cy="1033669"/>
          </a:xfrm>
        </p:spPr>
        <p:txBody>
          <a:bodyPr>
            <a:normAutofit/>
          </a:bodyPr>
          <a:lstStyle/>
          <a:p>
            <a:r>
              <a:rPr lang="en-US" sz="4000">
                <a:solidFill>
                  <a:srgbClr val="FFFFFF"/>
                </a:solidFill>
              </a:rPr>
              <a:t>Expectations…</a:t>
            </a:r>
          </a:p>
        </p:txBody>
      </p:sp>
      <p:graphicFrame>
        <p:nvGraphicFramePr>
          <p:cNvPr id="4" name="Diagram 3">
            <a:extLst>
              <a:ext uri="{FF2B5EF4-FFF2-40B4-BE49-F238E27FC236}">
                <a16:creationId xmlns:a16="http://schemas.microsoft.com/office/drawing/2014/main" id="{CEFE0916-679B-8850-4811-CFA3E52DDCE7}"/>
              </a:ext>
            </a:extLst>
          </p:cNvPr>
          <p:cNvGraphicFramePr/>
          <p:nvPr>
            <p:extLst>
              <p:ext uri="{D42A27DB-BD31-4B8C-83A1-F6EECF244321}">
                <p14:modId xmlns:p14="http://schemas.microsoft.com/office/powerpoint/2010/main" val="357861425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5797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45F011-6D6B-C6C4-477D-8E8BC8C74944}"/>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6600" kern="1200" dirty="0">
                <a:solidFill>
                  <a:schemeClr val="tx1"/>
                </a:solidFill>
                <a:latin typeface="+mj-lt"/>
                <a:ea typeface="+mj-ea"/>
                <a:cs typeface="+mj-cs"/>
              </a:rPr>
              <a:t>Data</a:t>
            </a:r>
          </a:p>
        </p:txBody>
      </p:sp>
      <p:sp>
        <p:nvSpPr>
          <p:cNvPr id="23" name="Rectangle 22">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Database">
            <a:extLst>
              <a:ext uri="{FF2B5EF4-FFF2-40B4-BE49-F238E27FC236}">
                <a16:creationId xmlns:a16="http://schemas.microsoft.com/office/drawing/2014/main" id="{709C6C25-6369-0837-7050-BD41CBAA26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907" y="658489"/>
            <a:ext cx="5163022" cy="5163022"/>
          </a:xfrm>
          <a:prstGeom prst="rect">
            <a:avLst/>
          </a:prstGeom>
        </p:spPr>
      </p:pic>
      <p:sp>
        <p:nvSpPr>
          <p:cNvPr id="29" name="Rectangle 2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895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64CC92-1D93-1D20-0487-64A67606DC33}"/>
              </a:ext>
            </a:extLst>
          </p:cNvPr>
          <p:cNvSpPr>
            <a:spLocks noGrp="1"/>
          </p:cNvSpPr>
          <p:nvPr>
            <p:ph type="title"/>
          </p:nvPr>
        </p:nvSpPr>
        <p:spPr>
          <a:xfrm>
            <a:off x="343384" y="278535"/>
            <a:ext cx="9895951" cy="1033669"/>
          </a:xfrm>
        </p:spPr>
        <p:txBody>
          <a:bodyPr>
            <a:normAutofit/>
          </a:bodyPr>
          <a:lstStyle/>
          <a:p>
            <a:r>
              <a:rPr lang="en-US" sz="4000" dirty="0">
                <a:solidFill>
                  <a:srgbClr val="FFFFFF"/>
                </a:solidFill>
              </a:rPr>
              <a:t>Data Sources and Features</a:t>
            </a:r>
          </a:p>
        </p:txBody>
      </p:sp>
      <p:graphicFrame>
        <p:nvGraphicFramePr>
          <p:cNvPr id="4" name="Content Placeholder 2">
            <a:extLst>
              <a:ext uri="{FF2B5EF4-FFF2-40B4-BE49-F238E27FC236}">
                <a16:creationId xmlns:a16="http://schemas.microsoft.com/office/drawing/2014/main" id="{A79DD354-09D6-6DF8-1E01-FA88BEFE3EE4}"/>
              </a:ext>
            </a:extLst>
          </p:cNvPr>
          <p:cNvGraphicFramePr/>
          <p:nvPr>
            <p:extLst>
              <p:ext uri="{D42A27DB-BD31-4B8C-83A1-F6EECF244321}">
                <p14:modId xmlns:p14="http://schemas.microsoft.com/office/powerpoint/2010/main" val="1947917401"/>
              </p:ext>
            </p:extLst>
          </p:nvPr>
        </p:nvGraphicFramePr>
        <p:xfrm>
          <a:off x="3997739" y="1690688"/>
          <a:ext cx="2587242" cy="3734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2">
            <a:extLst>
              <a:ext uri="{FF2B5EF4-FFF2-40B4-BE49-F238E27FC236}">
                <a16:creationId xmlns:a16="http://schemas.microsoft.com/office/drawing/2014/main" id="{7A5D96E9-3031-A9B5-D580-2896106559EF}"/>
              </a:ext>
            </a:extLst>
          </p:cNvPr>
          <p:cNvGraphicFramePr/>
          <p:nvPr>
            <p:extLst>
              <p:ext uri="{D42A27DB-BD31-4B8C-83A1-F6EECF244321}">
                <p14:modId xmlns:p14="http://schemas.microsoft.com/office/powerpoint/2010/main" val="3904672396"/>
              </p:ext>
            </p:extLst>
          </p:nvPr>
        </p:nvGraphicFramePr>
        <p:xfrm>
          <a:off x="7217638" y="1653283"/>
          <a:ext cx="4822677" cy="526738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Content Placeholder 2">
            <a:extLst>
              <a:ext uri="{FF2B5EF4-FFF2-40B4-BE49-F238E27FC236}">
                <a16:creationId xmlns:a16="http://schemas.microsoft.com/office/drawing/2014/main" id="{3DDBD759-2A8A-5B96-7428-617C537FDB39}"/>
              </a:ext>
            </a:extLst>
          </p:cNvPr>
          <p:cNvGraphicFramePr/>
          <p:nvPr>
            <p:extLst>
              <p:ext uri="{D42A27DB-BD31-4B8C-83A1-F6EECF244321}">
                <p14:modId xmlns:p14="http://schemas.microsoft.com/office/powerpoint/2010/main" val="2490222655"/>
              </p:ext>
            </p:extLst>
          </p:nvPr>
        </p:nvGraphicFramePr>
        <p:xfrm>
          <a:off x="772808" y="1690688"/>
          <a:ext cx="2587242" cy="373451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11428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B6BCB-A456-97B6-8D6E-099DEFCF0DA9}"/>
              </a:ext>
            </a:extLst>
          </p:cNvPr>
          <p:cNvSpPr>
            <a:spLocks noGrp="1"/>
          </p:cNvSpPr>
          <p:nvPr>
            <p:ph type="title"/>
          </p:nvPr>
        </p:nvSpPr>
        <p:spPr>
          <a:xfrm>
            <a:off x="257698" y="278535"/>
            <a:ext cx="9895951" cy="1033669"/>
          </a:xfrm>
        </p:spPr>
        <p:txBody>
          <a:bodyPr>
            <a:normAutofit/>
          </a:bodyPr>
          <a:lstStyle/>
          <a:p>
            <a:r>
              <a:rPr lang="en-US" sz="4000">
                <a:solidFill>
                  <a:srgbClr val="FFFFFF"/>
                </a:solidFill>
              </a:rPr>
              <a:t>Data Exploration and EDA</a:t>
            </a:r>
          </a:p>
        </p:txBody>
      </p:sp>
      <p:pic>
        <p:nvPicPr>
          <p:cNvPr id="4" name="Picture 3">
            <a:extLst>
              <a:ext uri="{FF2B5EF4-FFF2-40B4-BE49-F238E27FC236}">
                <a16:creationId xmlns:a16="http://schemas.microsoft.com/office/drawing/2014/main" id="{991ED017-BABB-C796-945E-34A3C147A173}"/>
              </a:ext>
            </a:extLst>
          </p:cNvPr>
          <p:cNvPicPr>
            <a:picLocks noChangeAspect="1"/>
          </p:cNvPicPr>
          <p:nvPr/>
        </p:nvPicPr>
        <p:blipFill>
          <a:blip r:embed="rId2"/>
          <a:stretch>
            <a:fillRect/>
          </a:stretch>
        </p:blipFill>
        <p:spPr>
          <a:xfrm>
            <a:off x="5031507" y="1686351"/>
            <a:ext cx="3420265" cy="1771452"/>
          </a:xfrm>
          <a:prstGeom prst="rect">
            <a:avLst/>
          </a:prstGeom>
        </p:spPr>
      </p:pic>
      <p:pic>
        <p:nvPicPr>
          <p:cNvPr id="5" name="Picture 4">
            <a:extLst>
              <a:ext uri="{FF2B5EF4-FFF2-40B4-BE49-F238E27FC236}">
                <a16:creationId xmlns:a16="http://schemas.microsoft.com/office/drawing/2014/main" id="{2B0ECE6E-C763-2B63-A5BC-63D5DE817F24}"/>
              </a:ext>
            </a:extLst>
          </p:cNvPr>
          <p:cNvPicPr>
            <a:picLocks noChangeAspect="1"/>
          </p:cNvPicPr>
          <p:nvPr/>
        </p:nvPicPr>
        <p:blipFill>
          <a:blip r:embed="rId3"/>
          <a:stretch>
            <a:fillRect/>
          </a:stretch>
        </p:blipFill>
        <p:spPr>
          <a:xfrm>
            <a:off x="8610540" y="5114336"/>
            <a:ext cx="3420265" cy="1743664"/>
          </a:xfrm>
          <a:prstGeom prst="rect">
            <a:avLst/>
          </a:prstGeom>
        </p:spPr>
      </p:pic>
      <p:pic>
        <p:nvPicPr>
          <p:cNvPr id="6" name="Picture 5">
            <a:extLst>
              <a:ext uri="{FF2B5EF4-FFF2-40B4-BE49-F238E27FC236}">
                <a16:creationId xmlns:a16="http://schemas.microsoft.com/office/drawing/2014/main" id="{3B156A21-B669-1D33-9390-EFD705E7BB31}"/>
              </a:ext>
            </a:extLst>
          </p:cNvPr>
          <p:cNvPicPr>
            <a:picLocks noChangeAspect="1"/>
          </p:cNvPicPr>
          <p:nvPr/>
        </p:nvPicPr>
        <p:blipFill>
          <a:blip r:embed="rId4"/>
          <a:stretch>
            <a:fillRect/>
          </a:stretch>
        </p:blipFill>
        <p:spPr>
          <a:xfrm>
            <a:off x="8720667" y="3457803"/>
            <a:ext cx="3223400" cy="1646530"/>
          </a:xfrm>
          <a:prstGeom prst="rect">
            <a:avLst/>
          </a:prstGeom>
        </p:spPr>
      </p:pic>
      <p:pic>
        <p:nvPicPr>
          <p:cNvPr id="9" name="Picture 8">
            <a:extLst>
              <a:ext uri="{FF2B5EF4-FFF2-40B4-BE49-F238E27FC236}">
                <a16:creationId xmlns:a16="http://schemas.microsoft.com/office/drawing/2014/main" id="{0BCD0813-D579-58A1-684C-7EB1EDB8BAB7}"/>
              </a:ext>
            </a:extLst>
          </p:cNvPr>
          <p:cNvPicPr>
            <a:picLocks noChangeAspect="1"/>
          </p:cNvPicPr>
          <p:nvPr/>
        </p:nvPicPr>
        <p:blipFill>
          <a:blip r:embed="rId5"/>
          <a:stretch>
            <a:fillRect/>
          </a:stretch>
        </p:blipFill>
        <p:spPr>
          <a:xfrm>
            <a:off x="8523802" y="1679265"/>
            <a:ext cx="3420265" cy="1778538"/>
          </a:xfrm>
          <a:prstGeom prst="rect">
            <a:avLst/>
          </a:prstGeom>
        </p:spPr>
      </p:pic>
      <p:pic>
        <p:nvPicPr>
          <p:cNvPr id="11" name="Picture 10">
            <a:extLst>
              <a:ext uri="{FF2B5EF4-FFF2-40B4-BE49-F238E27FC236}">
                <a16:creationId xmlns:a16="http://schemas.microsoft.com/office/drawing/2014/main" id="{798A5CAD-48A1-4C8E-B32E-1C9F4589BA1D}"/>
              </a:ext>
            </a:extLst>
          </p:cNvPr>
          <p:cNvPicPr>
            <a:picLocks noChangeAspect="1"/>
          </p:cNvPicPr>
          <p:nvPr/>
        </p:nvPicPr>
        <p:blipFill>
          <a:blip r:embed="rId6"/>
          <a:stretch>
            <a:fillRect/>
          </a:stretch>
        </p:blipFill>
        <p:spPr>
          <a:xfrm>
            <a:off x="93135" y="1759208"/>
            <a:ext cx="4656916" cy="1408815"/>
          </a:xfrm>
          <a:prstGeom prst="rect">
            <a:avLst/>
          </a:prstGeom>
        </p:spPr>
      </p:pic>
      <p:pic>
        <p:nvPicPr>
          <p:cNvPr id="13" name="Picture 12">
            <a:extLst>
              <a:ext uri="{FF2B5EF4-FFF2-40B4-BE49-F238E27FC236}">
                <a16:creationId xmlns:a16="http://schemas.microsoft.com/office/drawing/2014/main" id="{A19947E3-1192-37D2-C879-21597D1C85D3}"/>
              </a:ext>
            </a:extLst>
          </p:cNvPr>
          <p:cNvPicPr>
            <a:picLocks noChangeAspect="1"/>
          </p:cNvPicPr>
          <p:nvPr/>
        </p:nvPicPr>
        <p:blipFill>
          <a:blip r:embed="rId7"/>
          <a:stretch>
            <a:fillRect/>
          </a:stretch>
        </p:blipFill>
        <p:spPr>
          <a:xfrm>
            <a:off x="93135" y="3202082"/>
            <a:ext cx="2061633" cy="2157971"/>
          </a:xfrm>
          <a:prstGeom prst="rect">
            <a:avLst/>
          </a:prstGeom>
          <a:ln>
            <a:solidFill>
              <a:schemeClr val="tx2">
                <a:lumMod val="90000"/>
                <a:lumOff val="10000"/>
              </a:schemeClr>
            </a:solidFill>
          </a:ln>
        </p:spPr>
      </p:pic>
      <p:pic>
        <p:nvPicPr>
          <p:cNvPr id="15" name="Picture 14">
            <a:extLst>
              <a:ext uri="{FF2B5EF4-FFF2-40B4-BE49-F238E27FC236}">
                <a16:creationId xmlns:a16="http://schemas.microsoft.com/office/drawing/2014/main" id="{00518895-3373-6F74-007A-91420A39472D}"/>
              </a:ext>
            </a:extLst>
          </p:cNvPr>
          <p:cNvPicPr>
            <a:picLocks noChangeAspect="1"/>
          </p:cNvPicPr>
          <p:nvPr/>
        </p:nvPicPr>
        <p:blipFill>
          <a:blip r:embed="rId8"/>
          <a:stretch>
            <a:fillRect/>
          </a:stretch>
        </p:blipFill>
        <p:spPr>
          <a:xfrm>
            <a:off x="4971174" y="3539636"/>
            <a:ext cx="3540933" cy="1892650"/>
          </a:xfrm>
          <a:prstGeom prst="rect">
            <a:avLst/>
          </a:prstGeom>
        </p:spPr>
      </p:pic>
      <p:pic>
        <p:nvPicPr>
          <p:cNvPr id="17" name="Picture 16">
            <a:extLst>
              <a:ext uri="{FF2B5EF4-FFF2-40B4-BE49-F238E27FC236}">
                <a16:creationId xmlns:a16="http://schemas.microsoft.com/office/drawing/2014/main" id="{07FA447B-8A06-4794-0A2B-BB40BECB5A23}"/>
              </a:ext>
            </a:extLst>
          </p:cNvPr>
          <p:cNvPicPr>
            <a:picLocks noChangeAspect="1"/>
          </p:cNvPicPr>
          <p:nvPr/>
        </p:nvPicPr>
        <p:blipFill>
          <a:blip r:embed="rId9"/>
          <a:stretch>
            <a:fillRect/>
          </a:stretch>
        </p:blipFill>
        <p:spPr>
          <a:xfrm>
            <a:off x="4868334" y="5104333"/>
            <a:ext cx="3692990" cy="1707239"/>
          </a:xfrm>
          <a:prstGeom prst="rect">
            <a:avLst/>
          </a:prstGeom>
        </p:spPr>
      </p:pic>
    </p:spTree>
    <p:extLst>
      <p:ext uri="{BB962C8B-B14F-4D97-AF65-F5344CB8AC3E}">
        <p14:creationId xmlns:p14="http://schemas.microsoft.com/office/powerpoint/2010/main" val="4080635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68CADE-106B-BB87-9049-5566AE2EA78B}"/>
              </a:ext>
            </a:extLst>
          </p:cNvPr>
          <p:cNvSpPr>
            <a:spLocks noGrp="1"/>
          </p:cNvSpPr>
          <p:nvPr>
            <p:ph type="title"/>
          </p:nvPr>
        </p:nvSpPr>
        <p:spPr>
          <a:xfrm>
            <a:off x="459346" y="309678"/>
            <a:ext cx="9895951" cy="1033669"/>
          </a:xfrm>
        </p:spPr>
        <p:txBody>
          <a:bodyPr>
            <a:normAutofit/>
          </a:bodyPr>
          <a:lstStyle/>
          <a:p>
            <a:r>
              <a:rPr lang="en-US" sz="4000" dirty="0">
                <a:solidFill>
                  <a:srgbClr val="FFFFFF"/>
                </a:solidFill>
              </a:rPr>
              <a:t>Labelling Strategy</a:t>
            </a:r>
          </a:p>
        </p:txBody>
      </p:sp>
      <p:graphicFrame>
        <p:nvGraphicFramePr>
          <p:cNvPr id="23" name="TextBox 3">
            <a:extLst>
              <a:ext uri="{FF2B5EF4-FFF2-40B4-BE49-F238E27FC236}">
                <a16:creationId xmlns:a16="http://schemas.microsoft.com/office/drawing/2014/main" id="{EA7CA57F-E0EF-9E95-FBD4-9BAB38169D32}"/>
              </a:ext>
            </a:extLst>
          </p:cNvPr>
          <p:cNvGraphicFramePr/>
          <p:nvPr>
            <p:extLst>
              <p:ext uri="{D42A27DB-BD31-4B8C-83A1-F6EECF244321}">
                <p14:modId xmlns:p14="http://schemas.microsoft.com/office/powerpoint/2010/main" val="1353378575"/>
              </p:ext>
            </p:extLst>
          </p:nvPr>
        </p:nvGraphicFramePr>
        <p:xfrm>
          <a:off x="417591" y="1667118"/>
          <a:ext cx="3631963" cy="49398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2C587834-B7EC-C51F-997D-F877BB43D83F}"/>
              </a:ext>
            </a:extLst>
          </p:cNvPr>
          <p:cNvGraphicFramePr/>
          <p:nvPr>
            <p:extLst>
              <p:ext uri="{D42A27DB-BD31-4B8C-83A1-F6EECF244321}">
                <p14:modId xmlns:p14="http://schemas.microsoft.com/office/powerpoint/2010/main" val="4288702520"/>
              </p:ext>
            </p:extLst>
          </p:nvPr>
        </p:nvGraphicFramePr>
        <p:xfrm>
          <a:off x="7681631" y="1667118"/>
          <a:ext cx="4137114" cy="38146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Diagram 16">
            <a:extLst>
              <a:ext uri="{FF2B5EF4-FFF2-40B4-BE49-F238E27FC236}">
                <a16:creationId xmlns:a16="http://schemas.microsoft.com/office/drawing/2014/main" id="{63B0271D-7D98-560C-B3C3-E38C842EF53E}"/>
              </a:ext>
            </a:extLst>
          </p:cNvPr>
          <p:cNvGraphicFramePr/>
          <p:nvPr>
            <p:extLst>
              <p:ext uri="{D42A27DB-BD31-4B8C-83A1-F6EECF244321}">
                <p14:modId xmlns:p14="http://schemas.microsoft.com/office/powerpoint/2010/main" val="2241597487"/>
              </p:ext>
            </p:extLst>
          </p:nvPr>
        </p:nvGraphicFramePr>
        <p:xfrm>
          <a:off x="4902112" y="1519398"/>
          <a:ext cx="1862971" cy="486961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6" name="Rounded Rectangle 5">
            <a:extLst>
              <a:ext uri="{FF2B5EF4-FFF2-40B4-BE49-F238E27FC236}">
                <a16:creationId xmlns:a16="http://schemas.microsoft.com/office/drawing/2014/main" id="{A7E28A20-A513-0505-71CE-08350B077722}"/>
              </a:ext>
            </a:extLst>
          </p:cNvPr>
          <p:cNvSpPr/>
          <p:nvPr/>
        </p:nvSpPr>
        <p:spPr>
          <a:xfrm>
            <a:off x="4902112" y="2138748"/>
            <a:ext cx="1938955" cy="442471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Left Arrow 6">
            <a:extLst>
              <a:ext uri="{FF2B5EF4-FFF2-40B4-BE49-F238E27FC236}">
                <a16:creationId xmlns:a16="http://schemas.microsoft.com/office/drawing/2014/main" id="{5AB345F8-5582-531F-844D-96191F8A8C09}"/>
              </a:ext>
            </a:extLst>
          </p:cNvPr>
          <p:cNvSpPr/>
          <p:nvPr/>
        </p:nvSpPr>
        <p:spPr>
          <a:xfrm>
            <a:off x="4057650" y="3894709"/>
            <a:ext cx="844462"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3412593-7D60-4ECC-3ABC-3289C433FE28}"/>
              </a:ext>
            </a:extLst>
          </p:cNvPr>
          <p:cNvSpPr/>
          <p:nvPr/>
        </p:nvSpPr>
        <p:spPr>
          <a:xfrm>
            <a:off x="6841066" y="3894709"/>
            <a:ext cx="832335"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6E06D34-776A-27E5-3EEC-4AFD2E4262DF}"/>
              </a:ext>
            </a:extLst>
          </p:cNvPr>
          <p:cNvPicPr>
            <a:picLocks noChangeAspect="1"/>
          </p:cNvPicPr>
          <p:nvPr/>
        </p:nvPicPr>
        <p:blipFill>
          <a:blip r:embed="rId17"/>
          <a:stretch>
            <a:fillRect/>
          </a:stretch>
        </p:blipFill>
        <p:spPr>
          <a:xfrm>
            <a:off x="9973372" y="5481720"/>
            <a:ext cx="1845373" cy="1333494"/>
          </a:xfrm>
          <a:prstGeom prst="rect">
            <a:avLst/>
          </a:prstGeom>
        </p:spPr>
      </p:pic>
    </p:spTree>
    <p:extLst>
      <p:ext uri="{BB962C8B-B14F-4D97-AF65-F5344CB8AC3E}">
        <p14:creationId xmlns:p14="http://schemas.microsoft.com/office/powerpoint/2010/main" val="914903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1766</TotalTime>
  <Words>2239</Words>
  <Application>Microsoft Macintosh PowerPoint</Application>
  <PresentationFormat>Widescreen</PresentationFormat>
  <Paragraphs>264</Paragraphs>
  <Slides>25</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Aptos Display</vt:lpstr>
      <vt:lpstr>Arial</vt:lpstr>
      <vt:lpstr>ui-sans-serif</vt:lpstr>
      <vt:lpstr>Office Theme</vt:lpstr>
      <vt:lpstr>Automatic Labelling and Sector Hypothesis of 500 S&amp;P stocks</vt:lpstr>
      <vt:lpstr>Agenda</vt:lpstr>
      <vt:lpstr>Introduction and Problem Statement</vt:lpstr>
      <vt:lpstr>Deliverables</vt:lpstr>
      <vt:lpstr>Expectations…</vt:lpstr>
      <vt:lpstr>Data</vt:lpstr>
      <vt:lpstr>Data Sources and Features</vt:lpstr>
      <vt:lpstr>Data Exploration and EDA</vt:lpstr>
      <vt:lpstr>Labelling Strategy</vt:lpstr>
      <vt:lpstr>Model</vt:lpstr>
      <vt:lpstr>Models and Metrics</vt:lpstr>
      <vt:lpstr>Models and Metrics Cont.</vt:lpstr>
      <vt:lpstr>Data Flow Diagram and Architecture Design</vt:lpstr>
      <vt:lpstr>Current Design to the Future Design Enhancements</vt:lpstr>
      <vt:lpstr>User-Interface</vt:lpstr>
      <vt:lpstr>Sector Hypothesis</vt:lpstr>
      <vt:lpstr>Exploring Stock Clustering in the S&amp;P 500</vt:lpstr>
      <vt:lpstr>Exploring Stock-Sector Synchronization</vt:lpstr>
      <vt:lpstr>QnA </vt:lpstr>
      <vt:lpstr>Thank You!</vt:lpstr>
      <vt:lpstr>Appendix</vt:lpstr>
      <vt:lpstr>Some Plots.</vt:lpstr>
      <vt:lpstr>PowerPoint Presentation</vt:lpstr>
      <vt:lpstr>PowerPoint Presentation</vt:lpstr>
      <vt:lpstr>What are Features?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Nitish Asthana</dc:creator>
  <cp:lastModifiedBy>Nitish Asthana</cp:lastModifiedBy>
  <cp:revision>6</cp:revision>
  <dcterms:created xsi:type="dcterms:W3CDTF">2024-10-05T09:44:57Z</dcterms:created>
  <dcterms:modified xsi:type="dcterms:W3CDTF">2024-10-06T15:24:22Z</dcterms:modified>
</cp:coreProperties>
</file>